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319" r:id="rId3"/>
    <p:sldId id="326" r:id="rId4"/>
    <p:sldId id="331" r:id="rId5"/>
    <p:sldId id="330" r:id="rId6"/>
    <p:sldId id="327" r:id="rId7"/>
    <p:sldId id="328" r:id="rId8"/>
    <p:sldId id="329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108" d="100"/>
          <a:sy n="108" d="100"/>
        </p:scale>
        <p:origin x="59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38:47.8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4949 3938 539 0,'-5'-9'6'0,"0"-2"1"16,5 3 42-16,8-3-31 15,6 0-7-15,1 4-3 16,4 0 0-16,1 7 0 16,-3 0-1-16,2 0-4 0,-5 13-1 15,-5 5 0-15,0-1-1 16,-7 6 1-16,-2 2 0 16,0 1 0-16,-9 2 1 15,-2-2-1-15,-2-2 2 0,1-6 0 16,3-6-1-16,2-3 1 15,5-8 1-15,2-1 3 16,0-1 14-16,9-13 21 16,4-8-31-16,1-3-9 15,1-3-3-15,-2-3 1 16,1 1 2-16,-7 2 4 0,-4 1 12 16,-1 4 5-16,-2 5-5 15,0 6-4-15,0 2-5 16,0 7 0-16,-2 3-2 15,0 0-6-15,1 8-7 16,-1 9 0-16,0 4 5 0,0 5-1 16,2 2 4-1,0 0-5-15,0-2 3 0,0 0 0 16,7-5 0-16,-1 3-1 16,2-7-12-16,2 1-17 15,-1-3-24-15,-1-3-28 16,1-2-21-16,2-4-79 15</inkml:trace>
  <inkml:trace contextRef="#ctx0" brushRef="#br0" timeOffset="171.8662">5263 4131 506 0,'2'1'133'16,"-2"-1"-111"-16,0 2 6 15,1 1-13-15,1 3-13 16,0 1 4-16,-1 4 5 15,5 3-4-15,0 2-3 16,-1 2-2-16,0 4 2 0,2 1-1 16,-2-3-73-16,1-1-103 15</inkml:trace>
  <inkml:trace contextRef="#ctx0" brushRef="#br0" timeOffset="343.7368">5433 4259 569 0,'2'0'127'0,"-2"0"-120"16,0 4 4-16,0 8-13 16,0 8 4-16,2 4 7 15,0 5-2-15,-2 5-3 0,0 2 0 16,0 2 0-16,0-1-22 16,-8-5-151-16,1-5-340 15</inkml:trace>
  <inkml:trace contextRef="#ctx0" brushRef="#br0" timeOffset="1234.2934">5860 3858 589 0,'-5'-9'7'0,"0"2"-6"0,1 3 29 15,3 4 0-15,1 0-27 16,0 0-6-16,0 5-6 16,10 5 5-16,1 0 0 15,2 1 7-15,1 0-1 16,4-4 0-16,-4-3-1 16,1 0-1-16,-3-4 4 15,1 0 2-15,-2-7 18 0,-3-2-1 16,-3-7-2-16,0 3-7 15,-5-4 2-15,0 3 2 16,0 2-2-16,-2 1-3 0,-2 3 2 16,2 7-4-16,0 1-6 15,2 1-7-15,0 14-11 16,0 5 11-16,0 8 2 16,2 6 0-16,4 3 0 15,-2 3 0-15,-1-1 0 0,-3-2 0 16,0-5 1-1,0-3-2-15,-5-4 0 0,-5-5 0 16,0-6 2-16,1-5 0 16,-2-4 3-16,4-5 0 15,0 0 5-15,2-7-1 16,-3-6-6-16,6-1-1 0,0 0-2 16,2 2-24-1,0 1-27-15,0 1-75 0,10 0-228 16</inkml:trace>
  <inkml:trace contextRef="#ctx0" brushRef="#br0" timeOffset="1453.015">6177 4149 678 0,'0'5'28'0,"2"2"-32"16,0 4 12-16,-1 3 11 15,1 7-6-15,0 4-5 16,0 2-2-16,-2 0-2 16,1-4-1-16,1-1 1 15,3-8-2-15,-1-3 1 0,1-10-63 16,1-1-97-16</inkml:trace>
  <inkml:trace contextRef="#ctx0" brushRef="#br0" timeOffset="1906.1194">4855 3758 509 0,'-20'-21'25'0,"-2"0"-20"0,3 4 46 16,1 6-4-16,-2 7-15 15,-1 4-16-15,1 1-6 16,-4 19-5-16,3 10-5 16,0 15 0-16,6 10 0 0,3 15 0 15,8 10 1-15,4 12-1 16,4 5 0-16,14-5 0 15,11-1 0-15,3-9 0 16,12-14-62-16,9-18-101 16</inkml:trace>
  <inkml:trace contextRef="#ctx0" brushRef="#br0" timeOffset="2234.21">6096 3681 660 0,'18'-7'2'16,"8"2"-7"-16,11 5 4 15,8 0-2-15,5 16 0 16,0 11 2-16,6 12 0 16,-6 9-1-16,-7 15-1 15,-9 13-1-15,-7 10 6 0,-9 8-2 16,-14 2 4-16,-4 1-2 16,-7-4 2-16,-15-8-2 15,-5-10-16-15,-5-12-161 16</inkml:trace>
  <inkml:trace contextRef="#ctx0" brushRef="#br0" timeOffset="2718.5585">7719 3656 665 0,'-7'-21'3'0,"-2"7"4"16,0 5 53-16,0 9-9 15,-5 1-31-15,0 17-18 16,-3 13-4-16,1 10 6 15,2 14-1-15,3 9 0 16,4 6 0-16,7 2-1 0,0 1 2 16,4-6-2-16,10-12 1 15,7-8-1-15,6-14-6 16,9-9-39-16,5-18-47 16,5-6-70-16,-4-17-333 15</inkml:trace>
  <inkml:trace contextRef="#ctx0" brushRef="#br0" timeOffset="3124.7661">8020 3808 685 0,'-12'-9'6'0,"4"0"-4"0,4 6 12 16,2 3 1-16,2 0-11 15,0 0-22-15,11 9 11 16,4 8 7-16,2 4 1 15,1 1 0-15,-2 6 0 16,-1-2 0-16,-8-1 0 0,-5-2-1 16,-2-6-1-16,0-2 0 15,-2-6 1-15,-3-6 1 16,0-3 3-16,3-3 5 16,2-15 1-16,0-5-5 15,0-10-4-15,7-5 1 16,0-3 0-16,0 5-4 0,-4 2 5 15,1 6 1-15,-4 8 9 16,0 5 2-16,0 8-3 16,0 7-5-16,-4 0-8 15,-1 6-7-15,0 12 3 0,3 5 2 16,2 5 1-16,0 4-1 16,0 4 4-16,9 0-1 15,3 1-2-15,3-3-69 16,-1-3-105-16,6-8-306 15</inkml:trace>
  <inkml:trace contextRef="#ctx0" brushRef="#br0" timeOffset="3437.2444">8314 4042 202 0,'0'0'428'0,"0"-2"-420"16,5-6 4-16,10 1 3 15,2 2-15-15,1 3 2 16,2 1 3-16,-2 1-3 16,-1 0-1-16,-9 10-3 15,-4 5 0-15,-4 0 1 0,0 7 2 16,-7 3 2-16,-8-4 0 16,1 3-2-16,-3-1 0 15,3-6-1-15,3 0 1 16,4-7 2-16,4-2 3 15,3-3 3-15,7-5-2 0,13 0 5 16,8 0 12-16,12-7-13 16,9-1-9-16,0-2-9 15,7-3-99-15,-4-1-251 16</inkml:trace>
  <inkml:trace contextRef="#ctx0" brushRef="#br0" timeOffset="3921.5978">8938 4157 363 0,'2'0'377'0,"-2"4"-372"15,0 12-26-15,-9 11 13 16,-1 5 8-16,-7 6 1 15,0 1 0-15,0 0 1 0,5 0-2 16,1-9 1-16,5-3-58 16,6-11-139-16</inkml:trace>
  <inkml:trace contextRef="#ctx0" brushRef="#br0" timeOffset="4359.1021">9350 3649 696 0,'0'-5'6'16,"0"1"-6"-16,-2 4 2 16,0 0-5-16,2 6-5 15,0 6 3-15,0 3 4 16,6 4-3-16,4-1 4 0,4 2-3 15,1-5 3-15,1 0 0 16,0-7 1-16,-2-2 1 16,-2-6 1-16,-2 0 9 15,-3-6 22-15,-1-2-5 16,-1-7-2-16,-3 1-10 0,-2 1-4 16,0 3 0-16,0 3-4 15,0 2 0-15,0 1 0 16,0 4-8-16,0 0-2 15,0 0-8-15,0 7 0 0,0 4 6 16,0 7 4-16,0 3-1 16,0 8-1-16,-5 3 2 15,-5 1 0-15,0 5-1 16,-2-1-1-16,-2-3-12 16,2-2-23-16,3-6-26 15,3-7-35-15,3-5-202 0</inkml:trace>
  <inkml:trace contextRef="#ctx0" brushRef="#br0" timeOffset="4687.1514">9600 4042 617 0,'1'0'94'0,"1"-10"-86"16,1 3 49-16,6 2-18 15,1 3-31-15,2 2-8 0,-2 0-2 16,4 6 2-16,-6 7-5 16,-4 2 3-16,-2 5 1 15,-2 3 0-15,-4-1 0 16,-5 3 4-16,-6-3-4 16,5-4 1-16,0-1 2 0,2-7-1 15,2-3 1-15,3-1-1 16,3-4-1-16,2-2 3 15,13 0-2-15,4 0 1 16,11-8 3-16,4 1-5 16,8-3-15-16,1-2-40 15,-2 4-42-15,-1-7-95 0</inkml:trace>
  <inkml:trace contextRef="#ctx0" brushRef="#br0" timeOffset="4952.7706">9844 3612 646 0,'-8'-16'80'0,"4"1"-82"16,4 8 9-16,6 4 10 15,10 3-13-15,6 7-16 0,12 9 8 16,2 11 2-16,7 8 1 15,-1 10 2-15,-5 14 1 16,-5 7 0-16,-6 10 0 16,-11 10-1-16,-11 5 3 15,-4-2 1-15,-16-5 0 0,-6-7-31 16,-7-11-62-16,-5-14-188 16</inkml:trace>
  <inkml:trace contextRef="#ctx0" brushRef="#br0" timeOffset="5483.9749">11268 4042 620 0,'0'0'0'16,"0"0"-24"-16,10-5 3 16,8 0-36-16,8 2-75 15,4-2-7-15,6-5-88 16</inkml:trace>
  <inkml:trace contextRef="#ctx0" brushRef="#br0" timeOffset="5687.1001">11911 3963 116 0,'8'1'412'16,"3"-1"-417"-16,2 0 7 15,6 0-2-15,3-1 0 16,8-2 0-16,4 1-2 16,2 0 1-16,4-2-5 0,1 1-45 15,0 0-200-15</inkml:trace>
  <inkml:trace contextRef="#ctx0" brushRef="#br0" timeOffset="5780.8489">12462 3943 485 0,'12'0'43'15,"0"0"-39"-15,0-9-8 16,3-7-450-16</inkml:trace>
  <inkml:trace contextRef="#ctx0" brushRef="#br0" timeOffset="6827.7108">13989 3364 558 0,'-3'-15'11'0,"-2"3"-5"15,1 5 50-15,3 1 2 16,-1 5-33-16,-3 1-12 0,-3 9-10 16,-1 16-12-16,-3 14 1 15,-5 14 12-15,-3 19 10 16,1 10 2-16,2 8-6 15,3 4-4-15,9-9-1 16,5-8 1-16,2-12-3 16,17-15 1-16,12-15-3 0,9-16-36 15,8-12-17-15,2-7-44 16,8-11-131-16</inkml:trace>
  <inkml:trace contextRef="#ctx0" brushRef="#br0" timeOffset="7249.5394">14320 3616 676 0,'-10'-10'6'0,"3"3"-5"16,6 6 1-16,1 1 3 0,8 0-15 15,6 3 9-15,0 9-2 16,2 3 2-16,-1 3-1 15,-6 7-1-15,-8-3 2 16,-1 3 3-16,-1-3-1 0,-8-2 0 16,-1-4 0-16,0-5 1 15,5-8-1-15,-1-3 2 16,5 0 2-16,1-12 25 16,1-8-6-16,10-8-14 15,3-4-4-15,4-4-2 16,1-3-2-16,-2 1-1 0,-4 6 4 15,-6 9 5-15,-2 3 8 16,-1 9 5-16,-4 6-4 16,0 5-6-16,0 0-13 15,0 9-13-15,0 11 9 16,0 5 4-16,0 3-1 16,0 6 2-16,3 2-1 0,9-1-17 15,-2 1-53-15,4-2-45 16,1-5-113-16</inkml:trace>
  <inkml:trace contextRef="#ctx0" brushRef="#br0" timeOffset="7780.8017">15026 4025 488 0,'0'12'78'0,"-9"1"-81"15,1 9 2-15,-2 6 17 16,-2 4-10-16,4 6-3 15,-1 1-1-15,4-2 3 0,0-2-38 16,5-9-221-16</inkml:trace>
  <inkml:trace contextRef="#ctx0" brushRef="#br0" timeOffset="8249.4645">15369 3580 670 0,'-4'-9'2'0,"-1"2"-2"16,5 7 12-16,-2 0-7 15,2 2-12-15,0 8 3 16,0 1-1-16,7 5 0 0,4-2 4 15,0-1 1-15,3-3 2 16,-2-1-1-16,1-3 1 16,-1-3 0-16,3-3 3 15,-4 0 9-15,2-5 1 16,-3-6 0-16,-1-1 0 0,-2-2 1 16,1-3 10-1,-1-1-5-15,-4 4-5 0,1 0-4 16,-2 4-3-16,-1 2-1 15,-1 4 4-15,0 4-2 16,0 0-7-16,0 8-13 16,0 6 1-16,0 7 9 15,0 6 0-15,-3 6-1 0,-1 4 2 16,-1 2-1-16,-6 4 0 16,2-3 2-16,0 1-4 15,-4-5-34-15,1-4-58 16,3-9-22-16,4-6-181 0</inkml:trace>
  <inkml:trace contextRef="#ctx0" brushRef="#br0" timeOffset="8936.9354">15866 3291 268 0,'-5'-9'505'16,"1"0"-503"-16,4 5 1 15,9 4-5-15,15 5-13 0,8 14 8 16,5 9 4-16,9 12 3 16,-2 15 0-16,-3 13 2 15,-8 15-2-15,-12 12 2 16,-2 5 2-16,-11 1-1 15,-2-4 3-15,-5-7-2 16,-1-9-2-16,0-12-1 0,0-10-1 16,-14-7 1-16,-9-9-24 15,-4-8-113-15</inkml:trace>
  <inkml:trace contextRef="#ctx0" brushRef="#br0" timeOffset="12812.5696">14536 4014 437 0,'-2'-4'35'0,"2"0"8"16,-2 0 22-16,2 1-15 15,0 0-23-15,0 3-8 16,0 0-11-16,-3 0-6 0,3 0-8 15,-2 8-2-15,0 2 9 16,0 3 0-16,-2 3 0 16,2-2 1-16,0 3 0 15,1-5 0-15,-1-2-1 16,0-2 0-16,2-5 1 16,0-1 0-16,0-2 2 0,0-2 12 15,0-9 40-15,0-1-36 16,4-4-14-16,-1-3-3 15,3-1-2-15,-2 3 3 16,1-2 4-16,-3 3 3 16,0 3 0-16,-1 5-4 0,-1 1-2 15,2 3-2-15,-2 4 0 16,0 0-3-16,0 0-4 16,0 0-2-16,4 5-3 15,-1 5 5-15,5 2 4 0,-1 3 1 16,2 2-2-16,1-3 2 15,0 0-1-15,0 0 2 16,-1-6-2-16,1-1 0 16,-4-4 0-16,3-3 1 15,-2 0 2-15,3-3 2 16,-2-8 0-16,5-2-3 0,0-4-1 16,-3-3 1-16,2 4-1 15,-5-1 5-15,-2 0 1 16,0 2 0-16,-3 2 3 15,-2 3-2-15,0 3-6 16,0-3-2-16,0 7 1 0,0 3-3 16,0 0-5-16,0 0-51 15,0 0-99-15,1-4-259 16</inkml:trace>
  <inkml:trace contextRef="#ctx0" brushRef="#br0" timeOffset="13906.3266">15566 4117 647 0,'0'-3'6'15,"-2"2"-5"-15,-3 1 15 0,3 1-12 16,-3 10-13-16,3 6 6 16,-1-2 1-16,1 3 2 15,2-2-2-15,0-3 2 16,-2-4 0-16,2-2 2 0,0-3-2 16,0-4 1-16,0 0 8 15,0-8 37-15,0-6 0 16,5-2-38-16,-1-3-6 15,3-3 3-15,-2 1 1 16,3 1 1-16,-3 2 4 16,0 2-1-16,-1 3-7 0,-1 6-1 15,1 2-1-15,-1 3-2 16,2 2-2-16,-2 0-4 16,3 7 0-16,0 4 0 15,1 3 4-15,1 3 3 16,1 0 0-16,-2-2 1 0,2-2 1 15,0-4-2-15,-2-1 0 16,2-6 1-16,2-2 1 16,-2 0 4-16,0-7 0 15,4-6-1-15,-3-3 0 16,-1 0 3-16,0-7 0 16,-1-1 1-16,-3 1-4 0,-2 2 0 15,-1 1-1-15,-2 2-1 16,0 6-2-16,0 5-3 15,0 0-2-15,0 0-62 16,0-4-176-16</inkml:trace>
  <inkml:trace contextRef="#ctx0" brushRef="#br0" timeOffset="19985.658">23327 2959 449 0,'-2'0'19'0,"0"0"-10"15,1 0 28-15,1 4-6 16,0 1-27-16,0 4-2 16,0 5 4-16,3 2 6 0,3 5-1 15,1 4 6-15,0 5-1 16,2 4-5-16,-1 2-3 15,-3 5-1-15,4 6 2 16,-2 5-5-16,1 4 1 16,-1 11 2-16,0 6 1 15,1 9-3-15,-1 7-2 0,1 7-1 16,-1 6 0-16,-3 7-1 16,1 8-1-16,-4 8 1 15,3 7 0-15,-4 6-1 16,0 8 1-16,0 8-1 0,0 6 1 15,0 9-1-15,-2 9 1 16,0 6-1-16,2 11 1 16,0 5 2-16,4 6 5 15,7 7 2-15,3 6 5 16,5 9 3-16,0 4-2 16,3 9-5-16,3 9-1 0,-1 3-2 15,-4 10-2-15,4 0-1 16,-6 8-1-16,0 4 1 15,2-2-1-15,-4 4 5 16,0-1 2-16,2-3 1 16,0-4 1-16,2-3-1 15,2-7-2-15,-3-10 0 0,1-8-6 16,-4-11-2-16,-3-16 0 16,-4-14 0-16,-6-20-12 15,-3-25-58-15,-14-26-176 16</inkml:trace>
  <inkml:trace contextRef="#ctx0" brushRef="#br0" timeOffset="20985.6466">20937 10461 600 0,'0'4'5'0,"0"-2"-16"0,18-1 9 16,9 3 4-16,9-4-1 16,11 0 3-16,12 0 2 15,13 0 8-15,10-7 0 16,12-2-2-16,13-1-4 0,13-3-1 16,17-2-2-16,9 5 1 15,14-5-4-15,10 3 1 16,13-1-1-16,9 1-2 15,11 2 1-15,13 0 0 16,8 2 0-16,10 0-2 0,7 3 2 16,8 0 2-16,9 3 10 15,7-1 4-15,8 1 1 16,9 0-4-16,6 2-7 16,12 0-1-16,11 0-5 15,1 0 2-15,14-2-4 16,5-1 3-16,5-1-3 0,5-2 5 15,3 1-4-15,8 0 2 16,4 2 3-16,0-3-2 16,4 0 3-16,-2 3-4 15,0 1 0-15,-2 2-2 16,-10 0 3-16,-3 0-5 0,-7 5 3 16,-17 7-1-16,-15-2 1 15,-33-5-18-15,-26-5-191 16</inkml:trace>
  <inkml:trace contextRef="#ctx0" brushRef="#br0" timeOffset="23501.355">25203 7743 510 0,'-5'-1'53'16,"0"-3"-47"-16,3 0 39 0,2 4-31 16,0 0-11-16,0 0-7 15,7 2-1-15,5 5 7 16,-2 0 1-16,2 2-2 16,1 0 3-16,-1-2-2 15,-1 0 0-15,2-3-4 0,-2-4-82 16,-2 0-127-16</inkml:trace>
  <inkml:trace contextRef="#ctx0" brushRef="#br0" timeOffset="23657.6055">25274 7679 516 0,'-8'-5'4'16,"3"2"21"-16,1 3 15 16,1 3-26-16,1 9-19 15,-1 4 5-15,-1 2-2 16,3 7 4-16,-3 0-2 15,4 0 0-15,0-4-17 16,0-9-166-16</inkml:trace>
  <inkml:trace contextRef="#ctx0" brushRef="#br0" timeOffset="23970.1245">26464 7172 306 0,'11'2'321'15,"-7"-2"-321"-15,1 0-2 16,4 0 1-16,4 0 1 0,-1 0 0 16,3 0 1-16,2 3 2 15,4 1-1-15,-2 0-2 16,-1-4 2-16,-4 1-2 16,-1-1-43-16,-6 0-72 0,-5 0-113 15</inkml:trace>
  <inkml:trace contextRef="#ctx0" brushRef="#br0" timeOffset="24095.0754">26584 7152 236 0,'-17'0'171'0,"-5"0"-112"16,2 4-8-16,1 8-21 15,4 8-15-15,-1 1-6 0,3 6-3 16,5 4-4-16,1-3-1 16,0-1-58-16</inkml:trace>
  <inkml:trace contextRef="#ctx0" brushRef="#br0" timeOffset="24563.8307">27175 5538 607 0,'0'0'6'0,"-2"0"1"15,2 0 10-15,4 0-9 16,9 0-6-16,1 0-1 15,8 0 0-15,3 0-1 16,4 0 1-16,0 4-1 0,-1-1-2 16,-1-1-80-16,-6-2-50 15,-2 0-235-15</inkml:trace>
  <inkml:trace contextRef="#ctx0" brushRef="#br0" timeOffset="24704.4237">27398 5465 518 0,'-11'-2'22'0,"4"2"24"16,-2 0-14-16,4 9-28 16,-1 5-7-16,4 2 3 15,2 4-1-15,6-2 3 16,10 0-80-16,6-4-219 0</inkml:trace>
  <inkml:trace contextRef="#ctx0" brushRef="#br0" timeOffset="25079.3667">28627 5450 693 0,'0'0'-2'16,"0"0"-1"-16,2 3-1 16,3 0 3-16,2 1-7 15,1-1 5-15,4 1 4 0,-2-1 1 16,2-1-3-16,-2-2-33 16,-1 0-32-16,-6 0 20 15,1-9 11-15,-4 2 4 16,0 0 25-16,-4 0 8 15,-6 1 11-15,-3 5 19 0,-3 1-4 16,-6 0 4-16,0 7-12 16,1 5-14-16,0 6-3 15,1 2-1-15,0-1 0 16,7-1 0-16,5-5-131 16</inkml:trace>
  <inkml:trace contextRef="#ctx0" brushRef="#br0" timeOffset="25470.014">29578 4070 550 0,'0'12'-10'16,"0"1"6"-16,8 3 2 16,5-2 1-16,8 0 3 15,6-1 1-15,5-2 0 0,0-6-1 16,4-1 0-16,-2-4-25 16,0-4-97-16</inkml:trace>
  <inkml:trace contextRef="#ctx0" brushRef="#br0" timeOffset="25610.5788">29903 4084 449 0,'-23'12'79'0,"-1"3"-59"15,5 1-2-15,-3 7-7 16,5 2-6-16,0-4-4 16,5-1 2-16,0-2-2 0,5-7-21 15,4-7-45-15,3-4-134 16</inkml:trace>
  <inkml:trace contextRef="#ctx0" brushRef="#br0" timeOffset="26094.9247">29298 3323 485 0,'-13'-4'148'15,"5"-1"-146"-15,3 3 32 16,5 2-14-16,6 2-23 15,8 10-6-15,7 3 7 16,2 5 3-16,3 1 0 16,3 0 0-16,0-3 1 0,-2 0-1 15,0-8 0-15,-4-1-9 16,-3-6-33-16,-6-3-23 16,-7 0-15-16,-7-12-8 15,0 0 10-15,-8-6 68 0,-9 0 27 16,-4-1 43-16,-1 1-8 15,1 0-7-15,0 4 1 16,1 3-5-16,3 7-11 16,1 4-19-16,1 0-10 15,5 13-6-15,3 5 3 16,5 7 0-16,2 1-40 16,16 1-76-16,13-4-270 0</inkml:trace>
  <inkml:trace contextRef="#ctx0" brushRef="#br0" timeOffset="26344.9269">30947 3412 685 0,'1'0'2'16,"3"0"-15"-16,4 0 7 16,4 5 5-16,5-1 1 15,3 3 2-15,4-1 1 0,3 1-1 16,-1-2-1-16,-4-2-30 16,-2 1-134-16,-8-4-270 15</inkml:trace>
  <inkml:trace contextRef="#ctx0" brushRef="#br0" timeOffset="26469.8897">31079 3428 483 0,'-27'0'30'0,"-2"0"-7"15,-1 13-12-15,-1 1-9 16,-1 7-1-16,1-1 1 16,7-2-18-16,4-6-132 15</inkml:trace>
  <inkml:trace contextRef="#ctx0" brushRef="#br0" timeOffset="26751.1706">31165 2601 390 0,'-5'-15'182'0,"5"10"-174"16,0 2 37-16,0 3-37 15,0 0-24-15,7 11 12 16,4 4 6-16,4 1 0 16,0 2 1-16,5 1-2 0,0 2 0 15,3-3-57-15,-1-4-30 16,1-4-29-16,-7-9-216 15</inkml:trace>
  <inkml:trace contextRef="#ctx0" brushRef="#br0" timeOffset="26907.388">31167 2532 587 0,'-27'-4'0'0,"2"4"2"16,2 0-1-16,0 10-2 15,1 6 0-15,4 7 0 0,5 4-1 16,8 1-74-16,3 4-142 16</inkml:trace>
  <inkml:trace contextRef="#ctx0" brushRef="#br0" timeOffset="27391.7021">32026 3164 638 0,'14'3'2'15,"0"7"-12"-15,4-5 7 16,-2 4 1-16,6 5 4 15,1-5 0-15,2 0-1 16,2 0 0-16,0-6-8 0,-3-1-39 16,-3-2-4-16,-6 0 32 15,-3-2 16-15,-7-5 4 16,-5-2 6-16,0 1 21 16,-12 2 0-16,-8 2-16 15,-11 4-14-15,-6 0-1 0,-4 15 2 16,-8 6 0-16,-9 4 1 15,-3 4-256-15</inkml:trace>
  <inkml:trace contextRef="#ctx0" brushRef="#br0" timeOffset="28188.5631">25405 8417 781 0,'0'0'3'0,"0"0"-2"0,0 0-8 16,0 4 2-16,3-1 4 15,10 2 1-15,0-1-1 16,9-2 2-16,0-2-1 16,9 0-3-16,-2-4-71 0,1-10-70 15,-3-4-166-15</inkml:trace>
  <inkml:trace contextRef="#ctx0" brushRef="#br0" timeOffset="28297.8801">25600 8317 534 0,'-27'0'46'0,"-2"4"18"15,-1 12-34-15,-6 9-21 16,-1 10-8-16,-9 8-1 0,-2 5 2 16,-9 4-115-16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58:01.0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28432 11683 531 0,'-7'-16'72'0,"2"-4"-7"16,2-1 24-16,3 1-32 15,0 5-29-15,8 0-10 16,6 4-10-16,6 6-3 0,4 5-4 16,-1 0 0-16,0 11 0 15,-3 10-2-15,-2 8 1 16,-7 4 0-16,-9 9-1 15,-2 3 1-15,-6-3 1 16,-12-1-1-16,-3-4 0 16,-1-7 1-16,2-6 1 0,3-7-2 15,4-8 2-15,8-6 3 16,3-3 7-16,2-3 16 16,7-12 0-16,11-5-23 15,6-7-4-15,2-9 1 16,4-3 0-16,5-1-1 0,1-3 1 15,-4-2 0-15,-3 8 0 16,-6 2 0-16,-7 10-1 16,-5 10 3-16,-8 2 3 15,-3 9-1-15,0 4-2 16,-10 12-5-16,-4 7-2 0,-3 9 3 16,2 8 0-16,0 1 0 15,6 5 0-15,9-3-2 16,2-3 1-16,21-4 1 15,10-6-2-15,9-1 3 0,7-10-30 16,3-6-76-16,-2-9-316 16</inkml:trace>
  <inkml:trace contextRef="#ctx0" brushRef="#br0" timeOffset="1296.7374">21228 6553 612 0,'3'-14'15'0,"-1"3"23"16,1 5 4-16,2 6-21 0,2 6-23 16,3 8-5-16,7 6 7 15,0 2 4-15,7 0-1 16,3-6 0-16,0 1 0 15,2-7 0-15,3-5 5 16,-1-5 8-16,-1-1 2 16,-1-13-3-16,-2-7-8 0,-6-3 1 15,-6-6 2-15,-6 0 8 16,-8 2 2-16,-1-1 0 16,-1 5-1-16,-6 5-8 15,0 8-3-15,3 5-2 16,0 6-6-16,4 4 0 15,0 16-10-15,1 10 7 0,9 9 0 16,1 13 3-16,2 10 1 16,-3 11 0-16,-1 4-2 15,-2-2 2-15,-7 0 0 16,0-8-1-16,-4-9 1 16,-8-14-1-16,-5-8 1 0,0-9 0 15,-3-9 0-15,3-11 2 16,-2-7 5-16,-1-6 11 15,6-13-2-15,-1-8-10 16,7-7-3-16,2-5-2 0,6 1 1 16,0 3-6-16,7 3 1 15,10 5 0-15,2 4-21 16,1 0-46-16,-1-2-187 16</inkml:trace>
  <inkml:trace contextRef="#ctx0" brushRef="#br0" timeOffset="22017.9583">24134 8749 460 0,'-6'0'54'0,"2"0"16"16,1 0-14-16,3-4-20 0,0-4-14 16,0-2-19-16,11 0-2 15,-2-3-3-15,6 1 4 16,4-6-4-16,4 4 3 15,3-6-1-15,8-1-1 16,0-5 2-16,7 0-1 0,6-4 0 16,-1-6 0-16,8-4 1 15,2-4 2-15,7-2-2 16,1-6 5-16,10-2-2 16,5-4 0-16,3-5-1 15,8-1 0-15,3-8 0 0,2-3 1 16,7-5-1-16,1-2 1 15,6-5-2-15,0-4 0 16,8-5-1-16,-1-4 0 16,7-2 1-16,0-3 1 15,7-4-3-15,4-4 2 16,3 1-1-16,1-4 0 0,6-6 0 16,3-4 0-16,4-4-2 15,2-2 4-15,8-7-5 16,2-3 4-16,13-2-1 15,2-2 6-15,3 0 10 16,8-2 0-16,5-4-3 16,3 3-1-16,5-8 0 0,5 0-2 15,2-7-4-15,8-4-2 16,-1-1-3-16,7-3 0 16,-2 0-1-16,1-5-1 15,4 0 2-15,-3 2-4 0,0 4 3 16,-4-2 0-16,3 9-1 15,-8 10 0-15,-7 10 0 16,-2 10 2-16,-11 10-10 16,-18 7-70-16,-32 5-286 15</inkml:trace>
  <inkml:trace contextRef="#ctx0" brushRef="#br0" timeOffset="26877.3104">10538 5629 771 0,'0'0'7'15,"-2"-6"-5"-15,-1 3 39 16,3 3-17-16,0 0-22 0,0 11-9 16,9 3 6-16,4 0 6 15,1 6 3-15,6-6 2 16,5 0 1-16,-2-4-2 15,4-7-2-15,0-3 3 16,-2-5 4-16,4-11-3 0,-4-8-1 16,1-4 1-16,-9-2-5 15,-2-2 0-15,-3 3 0 16,-7 4 5-16,-1 7 2 16,-3 4-4-16,-1 7-2 15,0 7-2-15,0 0-4 16,2 16-10-16,4 11 3 15,0 12 6-15,1 14 0 0,0 8 0 16,1 3 1-16,-2 0-2 16,-2-5 2-16,-4-9-1 15,0-5 0-15,-5-11 0 16,-10-9 1-16,-3-4 0 0,0-6 2 16,-2-9 1-16,4-6-1 15,1 2 3-15,7-14 0 16,1-6-2-16,3-5-4 15,4-4-16-15,9 2-31 16,11-4-43-16,4 5-83 16,11-2-203-16</inkml:trace>
  <inkml:trace contextRef="#ctx0" brushRef="#br0" timeOffset="27096.0661">11312 5772 811 0,'-9'-5'21'16,"6"-5"5"-16,3 3 30 15,0 2-33-15,12-2-17 16,10 0-14-16,7-2 4 0,6 0 4 16,5 0-31-16,0 5-31 15,-8 3-41-15,-3 1-102 16,-13 1-162-16</inkml:trace>
  <inkml:trace contextRef="#ctx0" brushRef="#br0" timeOffset="27221.0401">11453 5823 463 0,'-21'16'57'15,"6"-6"47"-15,7 0-21 16,6-3-39-16,2-1-6 16,10-5-13-16,9 1 1 15,8 2-14-15,3-4-8 16,12 0-1-16,3 0-56 0,-1-2-163 15</inkml:trace>
  <inkml:trace contextRef="#ctx0" brushRef="#br0" timeOffset="27736.6169">12155 5572 596 0,'-13'-4'214'0,"1"-3"-210"16,0 6 17-16,5 1-9 0,2 5 0 16,0 11-15-16,3 3 2 15,2 4 2-15,0 4 4 16,0 2 1-16,0-4-3 16,3-2-1-16,3-7-2 0,2-5-1 15,2-4 2-15,2-7-1 16,3-2 6-16,1-10 8 15,0-4 2-15,-2-4-9 16,1 1-2-16,-3 2 1 16,-3 3-1-16,-4 5-1 15,-2 4-3-15,-1 5-1 0,-1 0-6 16,1 10-7-16,0 8 7 16,3 2 5-16,0 3 3 15,4 4-2-15,4-5 1 16,3-1 1-16,2-5-1 15,2-5 0-15,3-8 0 0,4-3 0 16,0-3 2-16,-2-12 0 16,-1-4 1-16,-5-7-1 15,-4-4 0-15,-8-5 4 16,-4 0 10-16,-3 0 2 16,0 0-5-16,-10 6-1 0,-3 4-5 15,2 11-7-15,3 1-3 16,2 8-23-16,6-2-60 15,0 0-228-15</inkml:trace>
  <inkml:trace contextRef="#ctx0" brushRef="#br0" timeOffset="28736.6531">12573 5932 688 0,'0'-11'36'0,"0"3"44"0,0 0-16 16,0 3-28-16,-4 2-16 15,1 3-8-15,-1 0-8 16,-3 2-8-16,-1 10 0 16,0 6 1-16,-3 3 2 15,4 6 0-15,-1 3 1 0,5-1 0 16,1 0-2-16,2-6 1 15,2-4-4-15,9-6-3 16,3-8 3-16,0-5 6 16,6-5 2-16,2-13 0 15,-3-6 1-15,1-2 0 0,-5-5-1 16,-6 5-2-16,-4 1 2 16,-5 1-1-16,0 7-1 15,-14 4-3-15,-4 8-2 16,-6 3-4-16,3 2-40 15,-1-4-48-15,4 1-148 0</inkml:trace>
  <inkml:trace contextRef="#ctx0" brushRef="#br0" timeOffset="29189.7599">12280 4866 703 0,'2'-9'10'16,"-2"9"3"-16,-10 2 1 15,-2 18-16-15,-3 6-2 16,-7 8 6-16,0 7 1 0,3 0-4 15,2-3 1-15,5-6 1 16,4-7-2-16,1-9 1 16,5-6 1-16,2-10 1 15,0 0 3-15,6-13 50 16,7-10-19-16,1-10-31 16,2-8-3-16,-2-4 3 15,-1 4 5-15,-4 4 3 0,-2 7 6 16,-2 8 0-16,-3 9-5 15,-2 11-4-15,0 2-4 16,2 13-14-16,4 11 1 16,3 7 6-16,1 12 2 0,7 6-1 15,8 1-23-15,1 2-20 16,8-2-29-16,3-5-67 16,4-12-222-16</inkml:trace>
  <inkml:trace contextRef="#ctx0" brushRef="#br0" timeOffset="29533.4818">13095 5610 647 0,'-5'0'63'15,"-2"0"7"-15,5-2-10 16,2-1-28-16,0 0-6 15,14 0-24-15,8-1-5 0,7-1 5 16,3 0-1-16,7 1 0 16,-3 2-17-16,3 0-50 15,-12 0-77-15,-1-1-130 16</inkml:trace>
  <inkml:trace contextRef="#ctx0" brushRef="#br0" timeOffset="29705.3661">13319 5435 526 0,'-7'-11'194'0,"0"4"-119"16,4 7-15-16,0 0-46 0,3 15-17 15,0 7-2-15,0 12 3 16,0 7 2-16,1 7 1 16,10 6 0-16,2 3-2 15,4-3-17-15,5-8-117 0,3-12-120 16</inkml:trace>
  <inkml:trace contextRef="#ctx0" brushRef="#br0" timeOffset="30189.7033">13838 5436 794 0,'0'-5'22'15,"0"5"2"-15,-6 0-18 16,2 14-15-16,1 8 7 15,1 4 0-15,2 3 1 16,0-1 2-16,2 1-1 0,6-4 0 16,1-4 0-16,1-4 1 15,-3-7 1-15,1-3-5 16,0-7 6-16,3 0 2 16,-1-4 3-16,3-6-5 15,-2 0-2-15,-3-2 1 0,-1 4-1 16,1 4-1-16,-6 1 0 15,0 3-1-15,-1 0 0 16,-1 0-9-16,2 5 6 16,0 5 2-16,0 3 2 15,3 1 0-15,5 1 1 16,2-1-1-16,2-5 1 0,4-2 0 16,4-5 1-16,-1-2 1 15,1-11 0-15,-1-5 1 16,-3-9-1-16,0-3 1 15,-7-4 15-15,-3-1 4 0,-7 1-7 16,-1 2 1-16,0 5-4 16,-3 3-2-16,-5 8-5 15,1 5-6-15,0 9-3 16,-4 0-2-16,4 12-26 16,1 6-31-16,3 7-31 15,-1 2-162-15</inkml:trace>
  <inkml:trace contextRef="#ctx0" brushRef="#br0" timeOffset="30392.8631">14290 5792 747 0,'1'5'109'16,"-1"0"-76"-16,2 8-25 15,-2 1-7-15,0 9 6 16,0 9-1-16,-9 7-2 15,-2 3-2-15,-1-2 1 0,0-4 1 16,-3-6-30-16,1-10-11 16,-1-16-32-16,1-8-119 15</inkml:trace>
  <inkml:trace contextRef="#ctx0" brushRef="#br0" timeOffset="30814.6807">14015 4712 671 0,'-5'-10'60'0,"-2"-1"-63"16,-1 11-1-16,-1 19-7 15,-3 12 7-15,-3 8 5 16,1 13 3-16,-4 5 1 15,4 2-2-15,-1-8-2 0,3-6 3 16,3-10-1-16,5-12 0 16,2-15-2-16,2-8 3 15,2-19 26-15,9-12 20 16,1-8-40-16,5-9-8 0,-3-9 10 16,1 0 0-16,-3 8-4 15,-4 9 0-15,2 7 3 16,-5 12 1-16,0 10-3 15,-1 11-6-15,-1 2-8 16,3 18-1-16,3 8 4 16,3 11-1-16,7 9 5 15,0 6-2-15,3 5 0 0,1-2 0 16,10 1 0-16,1-5-45 16,1-12-99-16,5-9-219 15</inkml:trace>
  <inkml:trace contextRef="#ctx0" brushRef="#br0" timeOffset="31392.7532">14823 5220 643 0,'0'-9'158'0,"0"1"-160"15,8 3 11-15,5 3-6 16,6 2-3-16,2 6-2 0,6 8 1 15,-4 6 2-15,-1 7-1 16,-4 6-2-16,-10 6 0 16,-5-4 1-16,-3 3 0 15,-5-6 1-15,-5-2 0 0,-4-10 3 16,3-8-1-16,0-4 0 16,3-7 3-16,1-1 15 15,4-11 10-15,3-10-3 16,0-11-7-16,6-5-10 15,8-8-7-15,6-5-2 16,4 2 1-16,2 2-1 16,-4 6 0-16,-1 8 0 0,-7 11 3 15,-5 5 6-15,-3 10 3 16,-6 6-3-16,0 0-8 16,-9 22-8-16,-2 6 3 15,1 14 2-15,2 4 2 16,4 8-2-16,4 1 1 0,12-5 0 15,12-6 0-15,7-5-1 16,9-12-5-16,1-15-51 16,-2-12-132-16</inkml:trace>
  <inkml:trace contextRef="#ctx0" brushRef="#br0" timeOffset="44970.7392">12147 6517 491 0,'-5'0'16'0,"-1"-2"19"0,1-1 24 16,2 0 14-16,1 1-13 16,2 1-15-16,0-3-11 15,5-4-12-15,9 3-14 16,8-2-6-16,5-2-1 16,7 0 0-16,7 1 0 0,1 2-1 15,-1-2-38-15,-2 5-30 16,-2-2-28-16,-9 3-70 15</inkml:trace>
  <inkml:trace contextRef="#ctx0" brushRef="#br0" timeOffset="45126.9778">12185 6585 596 0,'-40'14'32'16,"13"-4"-3"-16,15-4 0 15,12 0-11-15,5-3-15 16,26-3-8-16,18 0 9 0,15 0 1 15,17-9-13-15,8-6-79 16,9-3-136-16</inkml:trace>
  <inkml:trace contextRef="#ctx0" brushRef="#br0" timeOffset="45501.9594">13801 6464 615 0,'0'0'12'16,"3"-4"18"-16,18-3 0 0,11 0-27 15,7-1-2-15,10-2 2 16,7 0-2-16,-1 4 1 15,-1 0-3-15,-5 0-94 16,-8-2-80-16</inkml:trace>
  <inkml:trace contextRef="#ctx0" brushRef="#br0" timeOffset="45673.8101">13959 6544 504 0,'-5'5'63'0,"5"-5"-32"15,20 0 19-15,10 0 17 16,11-7-14-16,12-3-38 16,9-4-12-16,5 5-3 15,-4-6-4-15,-4-1-124 16,-11-5-339-16</inkml:trace>
  <inkml:trace contextRef="#ctx0" brushRef="#br0" timeOffset="59517.7496">16974 8415 558 0,'-5'-16'30'15,"-2"2"22"-15,2 1 19 16,3 5-15-16,-1 2-26 16,3 4-14-16,0 2-3 15,0 9-18-15,3 9 1 0,0 5 5 16,4 2-3-16,2 2 4 15,1 0-1-15,9-9 3 16,3-2-1-16,6-9 4 16,6-6-2-16,6-1-1 15,1-12-1-15,2-7 2 16,-3-8-2-16,-6-5 0 0,-7-1 0 16,-9 1 9-16,-8 6 6 15,-6 2-3-15,-4 5-2 16,0 10-4-16,-4 5-2 15,-1 4-2-15,-2 7-4 16,4 17-3-16,-3 8 0 0,2 11 2 16,-1 10 0-16,3 8 0 15,0 5 1-15,-1-4-1 16,1-3 0-16,-1-7 0 16,1-9 1-16,-4-11 0 15,1-9 5-15,-2-7-1 16,-2-5-1-16,-3-8 1 0,2-3-1 15,-7 0 0-15,2 0-1 16,-4-5-24-16,5-7-51 16,0-8-81-16</inkml:trace>
  <inkml:trace contextRef="#ctx0" brushRef="#br0" timeOffset="59908.3527">17885 8635 691 0,'-22'0'53'16,"8"-8"-9"-16,8 1-2 0,6 0-3 15,15-2-19-15,14-2-22 16,10 5 1-16,10-4-4 16,6 4-50-16,0-2-77 15,-2 3-105-15</inkml:trace>
  <inkml:trace contextRef="#ctx0" brushRef="#br0" timeOffset="60048.9784">18073 8710 396 0,'-18'12'317'0,"11"-8"-287"16,7-3 22-16,10-1-29 0,21 0-2 16,11 0-14-16,9 0-5 15,9-1-15-15,2-6-102 16,1-1-129-16</inkml:trace>
  <inkml:trace contextRef="#ctx0" brushRef="#br0" timeOffset="60502.0613">18662 8526 722 0,'-9'-15'17'16,"3"-2"6"-16,6 4 23 16,12 4-36-16,5 2-3 0,3 3-7 15,5 4-2-15,-1 0 4 16,0 10-2-16,-4 0 0 15,-5 5 0-15,-8 0 0 16,-7 5-2-16,0 2 1 0,-15-1-1 16,-4-2 1-16,-3-1 2 15,1-3-1-15,5-4 1 16,6-6-1-16,5-4 2 16,5-1 0-16,2 0 9 15,14 0 3-15,5 0-9 16,5-1-1-16,4 1 0 0,2 0-3 15,3 0 0-15,-9 5 0 16,-2 9-1-16,-9-1 2 16,-5 5 3-16,-10 3 2 15,0 3 4-15,-10 0-4 16,-8 0 0-16,-6 1-1 0,0-8 0 16,-7-1-4-16,2-5 3 15,1-4-3-15,-1-3 0 16,5-4 1-16,6 0 0 15,7-7-13-15,11-8-25 16,2-3-11-16,20-5-144 0,8-4-410 16</inkml:trace>
  <inkml:trace contextRef="#ctx0" brushRef="#br0" timeOffset="60705.1659">19142 8737 712 0,'9'0'56'0,"1"-6"5"16,10-1-43-16,2 0-2 15,4 0-9-15,5 0-4 16,-1 1-2-16,-1 1 0 0,-4 3-7 16,-3-3-49-16,-8 1-83 15,-4-1-101-15</inkml:trace>
  <inkml:trace contextRef="#ctx0" brushRef="#br0" timeOffset="60877.0261">19316 8576 562 0,'-2'-5'104'0,"0"3"15"16,2 2-65-16,0 10-48 16,0 10-4-16,2 8 10 15,1 10 6-15,1 1-2 0,-3 7-9 16,-1-1-4-16,0 0-1 15,0-4-10-15,0-7-59 16,10-11-180-16</inkml:trace>
  <inkml:trace contextRef="#ctx0" brushRef="#br0" timeOffset="61408.2369">19802 8490 664 0,'0'-19'64'16,"0"2"14"-16,0 7-47 15,0 6-10-15,0 4-3 0,-3 11-20 16,-2 12-2-16,-3 9 4 16,-1 6 0-16,0 8 0 15,2-1 1-15,6-3-1 16,-1-2 1-16,2-12 0 0,0-8-1 15,7-10 0-15,7-6-1 16,2-4 5-16,3-10-1 16,3-6 1-16,2-6-3 15,0 2 0-15,-4 2 0 16,0 4 0-16,-6 5 6 16,0 9-3-16,-8 0 2 0,1 13-7 15,-7 10-1-15,0 9 3 16,0 4-1-16,-1 7 2 15,-6 0-1-15,0-4 1 16,2-6-12-16,5-5-31 16,1-13-27-16,15-9-45 0,8-6-45 15</inkml:trace>
  <inkml:trace contextRef="#ctx0" brushRef="#br0" timeOffset="61798.8366">20225 8596 672 0,'-2'-3'62'0,"-2"-7"4"16,4 10-37-16,0 0-19 15,7 10-19-15,4 7 7 16,4 8 2-16,-7 5 1 0,-1 2 1 16,-3 2 3-16,-4-2-2 15,-4-3-1-15,-4-8-1 16,1-3 2-16,-3-9-2 15,3-6 11-15,4-3 9 16,3-3 8-16,0-12-2 0,7-6-20 16,6-6-5-16,1-5 1 15,-1-3 1-15,4-5-1 16,-3 7 1-16,-1-1-1 16,-4 7-2-16,-4 7 1 15,-5 6-2-15,0 12 1 16,-5 2-3-16,-6 14-4 0,-2 11 3 15,1 7 3-15,3 8-1 16,8 1 1-16,1 0 0 16,14-5-2-16,11-6 1 15,7-9-1-15,7-4 0 16,5-12-10-16,1-7-56 0,-5-21-305 16</inkml:trace>
  <inkml:trace contextRef="#ctx0" brushRef="#br0" timeOffset="89266.2201">10433 6890 459 0,'-10'-2'32'0,"1"-3"5"15,4 0 35-15,0-1-8 16,3 2-16-16,0 1-8 16,2-1-8-16,2-1-10 15,14-2-16-15,7-2-4 0,11-3-2 16,6-1 1-1,10-3-1-15,3 5 2 0,-4-3-13 16,-5 5-69-16,-10 6-46 16,-12-1-120-16</inkml:trace>
  <inkml:trace contextRef="#ctx0" brushRef="#br0" timeOffset="89391.2032">10555 6897 645 0,'-22'13'30'16,"10"-8"-5"-16,10-3 27 15,7-2-32-15,26 0 1 0,13-14 23 16,16-3-22-16,9-2-18 16,9-10-6-16,-5-5-165 15</inkml:trace>
  <inkml:trace contextRef="#ctx0" brushRef="#br0" timeOffset="98515.9135">15189 6077 469 0,'-9'1'23'0,"2"-1"-1"16,1 0 56-16,6 0-17 16,0-5-13-16,6-5-13 0,10-5-26 15,9-2-8-15,6-1 2 16,5-2-1-16,3 0-1 15,1 1-1-15,-1 4 1 16,-3 3-69-16,-9 5-38 16,-9 2-84-16</inkml:trace>
  <inkml:trace contextRef="#ctx0" brushRef="#br0" timeOffset="98656.5418">15263 6116 664 0,'-4'2'53'15,"6"-4"-25"-15,19-14-18 16,17-6-6-16,9-1-4 16,14-7 2-16,5-4-19 15,2-5-158-15</inkml:trace>
  <inkml:trace contextRef="#ctx0" brushRef="#br0" timeOffset="116906.3107">11675 9680 762 0,'-10'-13'19'0,"-2"1"13"0,7 3 20 15,0 5-17-15,5 4-21 16,0 4-11-16,3 15-12 16,10 5 8-16,3 8 1 15,2 5 1-15,0 0-1 0,4 1 2 16,1-8-2-16,-2-6-1 16,1-10 0-16,0-8 1 15,3-6 3-15,-4-13 1 16,-1-10 5-16,-3-6 4 15,-2-3 4-15,-4 0-1 0,0 4 4 16,-6 3-7-16,-1 8 0 16,-2 7-6-16,-1 6-7 15,-1 4 0-15,2 14 0 16,-2 15 0-16,0 14 0 16,0 14 0-16,0 14 0 15,0 10 0-15,0 1 0 0,-2 2 0 16,-5-10 0-16,-1-7 0 15,-2-14 0-15,-2-10 0 16,-7-13 0-16,2-6 0 16,-1-10 0-16,0-9-56 15,2-5-50-15,2-27-345 0</inkml:trace>
  <inkml:trace contextRef="#ctx0" brushRef="#br0" timeOffset="117265.6971">12462 10053 640 0,'-20'0'43'0,"3"-2"47"16,8-5-22-16,6-2-20 15,3-2-15-15,10 0-26 16,14-3-7-16,5 4 0 0,10-3 0 15,3 2-2-15,2 6 2 16,0 5-41-16,-5 0-58 16,-10 5-141-16</inkml:trace>
  <inkml:trace contextRef="#ctx0" brushRef="#br0" timeOffset="117406.3043">12544 10228 666 0,'-12'14'43'16,"10"-3"15"-16,5-4-30 15,21-4-4-15,10-3-12 16,12 0-4-16,12-3-6 16,8-8-20-16,-3-3-95 15,-2-6-239-15</inkml:trace>
  <inkml:trace contextRef="#ctx0" brushRef="#br0" timeOffset="117890.802">13312 9915 804 0,'0'-3'18'15,"-5"3"22"-15,5 0-33 16,-2 16 3-16,2 5-6 0,0 6-1 16,0 7 2-16,0 3 0 15,6 2 0-15,1-2-3 16,1-5 0-16,0-6-1 15,3-6-1-15,0-11 0 16,0-9-5-16,2-2 9 16,4-14 3-16,3-7-2 0,-2-6-2 15,-2 2-1-15,-2 6 0 16,-1 2-2-16,-6 6 0 16,-2 8 0-16,-3 5-2 15,0 0 0-15,0 5-3 0,-1 9 3 16,1 6 2-16,8 3 0 15,-3 0 1-15,3 0 0 16,5-5-1-16,2-3-1 16,2-6 0-16,0-9 2 15,3 0-1-15,-4-17 5 16,1-4 0-16,-4-8-3 0,-1-3 0 16,-4-5 1-16,-8-3 1 15,-2 1 2-15,0 2 0 16,-10 5-2-16,1 5-4 15,-1 9 0-15,-2 11-1 0,5 7-23 16,4 5-27 0,1 11-37-16,2 2-117 0</inkml:trace>
  <inkml:trace contextRef="#ctx0" brushRef="#br0" timeOffset="118297.01">13873 10297 583 0,'-6'0'186'0,"-1"0"-163"15,0 0 10-15,2 8-18 16,-3 2 5-16,1 6-18 15,0 2 1-15,2 7-1 0,-2 0 0 16,3 0 1-16,4 0-1 16,0-2-3-16,0-5 2 15,8-4-2-15,6-5 1 16,4-7 1-16,-1-2 1 16,7-5 4-16,3-13 0 0,-5 0-3 15,-3-7 1-15,-4 0 5 16,-3 0 4-16,-10 1 4 15,-2 5-1-15,-6 5-1 16,-17 7-6-16,-4 5-9 16,-7 2 0-16,-5 5 1 0,1 8-3 15,2 3-25-15,4-5-36 16,7-4-55-16,5-7-372 16</inkml:trace>
  <inkml:trace contextRef="#ctx0" brushRef="#br0" timeOffset="118734.4938">13541 9194 803 0,'-8'-17'11'0,"1"6"13"15,2 9-16-15,-5 2 8 16,-4 15-14-16,-1 8-5 16,-7 11 2-16,2 5 2 15,-3 2-3-15,3 0 4 0,3-5-3 16,7-8 3-16,3-9-1 16,5-8-1-16,2-11 0 15,4-3 4-15,10-19 11 16,1-6-3-16,5-6-7 15,-1-8-2-15,-1 1 4 0,-2-1 4 16,-5 5 2-16,-4 7-2 16,-2 7 2-16,-3 6-2 15,0 10-3-15,0 7-4 16,5 11-4-16,2 14-7 0,5 10 8 16,6 12-3-16,4 6 3 15,0 1-1-15,5-1 0 16,3-3 1-16,-1-7-7 15,-1-17-37-15,-4-15-81 16</inkml:trace>
  <inkml:trace contextRef="#ctx0" brushRef="#br0" timeOffset="119375.2285">14831 10268 685 0,'-10'0'46'16,"5"0"2"-16,5-3 6 16,0-2-16-16,15 1-30 15,7-1-11-15,7 0 5 0,7-1-3 16,4 2 2-16,1-1-41 15,-5 0-45-15,-4-4-74 16,-12 0-215-16</inkml:trace>
  <inkml:trace contextRef="#ctx0" brushRef="#br0" timeOffset="119531.5065">14948 10135 708 0,'-12'-4'42'16,"5"1"1"-16,4 3-27 0,3 5-7 15,0 15-12-15,7 6 5 16,5 16-1-16,-1 4 1 16,3 2-7-16,1-3-131 15,-1-6-298-15</inkml:trace>
  <inkml:trace contextRef="#ctx0" brushRef="#br0" timeOffset="119797.0661">15662 9905 818 0,'-17'-15'18'0,"-8"15"-16"16,-2 2 7-16,4 18 2 15,-2 7 1-15,3 7-9 16,8 5-2-16,6 5-1 0,8 3 1 15,0-1 0-15,13 1 2 16,5-7-1-16,5-2 0 16,3-7 0-16,1-10-1 15,0-4-1-15,-3-5-21 16,0-9-43-16,-8-3-105 0</inkml:trace>
  <inkml:trace contextRef="#ctx0" brushRef="#br0" timeOffset="119937.6925">15581 10218 656 0,'1'-10'165'15,"21"-6"-147"-15,9-2 12 0,15 4-16 16,3 0-5-16,9-4-8 16,-5-2-27-16,-3-3-267 15</inkml:trace>
  <inkml:trace contextRef="#ctx0" brushRef="#br0" timeOffset="122015.7249">11880 10868 386 0,'-5'0'199'0,"5"-11"-172"15,0-7 30-15,7 4-2 16,7 0-22-16,2 5-11 0,2 6-2 16,2 3-12-16,0 6-4 15,-3 14-5-15,0 7 4 16,-7 7-3-16,-1-1 1 16,-7 2 1-16,-2-7 2 15,0-3-5-15,0-7 5 0,-4-9-2 16,-3-9 3-16,0 0 9 15,2-15 9-15,2-8-12 16,3-7-3-16,0-4-2 16,0-2 2-16,7 1-3 15,5 6 1-15,4 2-4 0,2 8 0 16,4 7-2-16,1 8-1 16,1 4 1-16,0 10 1 15,-2 12-3-15,0 12 3 16,-5 9-1-16,-2 7 0 15,-6 1-2-15,1 1 5 16,-5-4-9-16,0-3-24 0,0-6-36 16,2-10-93-16,2-10-328 15</inkml:trace>
  <inkml:trace contextRef="#ctx0" brushRef="#br0" timeOffset="122562.5713">11817 11514 473 0,'-18'3'248'16,"6"-3"-225"-16,6 0 22 15,6 0-13-15,13-5-11 16,21-2-23-16,16-4 12 16,18-2 6-16,24-3-5 15,17-2 0-15,15-1-3 0,13-2-5 16,10 1 0-16,9-2-4 15,8 3 2-15,7-1 0 16,9 1 1-16,16 1 9 16,7 0-2-16,10 0-1 15,11 2-3-15,5 0-5 0,7 0 5 16,-3 0-3-16,6 0 0 16,-4 1-1-16,-3 1 1 15,-4 0 2-15,-7 3 3 16,-9-3-1-16,-10 5-1 0,-13-4-2 15,-17 3-3-15,-17 1 1 16,-21 2 1-16,-22-2-1 16,-26 4-2-16,-25 3 0 15,-23 2-14-15,-24 0-22 16,-16 3-43-16,-32 6-78 16,-19 0-78-16</inkml:trace>
  <inkml:trace contextRef="#ctx0" brushRef="#br0" timeOffset="123078.1465">11738 11908 648 0,'0'2'54'0,"16"-2"-53"0,24-6-2 15,19-4 9-15,19-1-2 16,22-8-2-16,14-4 5 15,18-1-2-15,14-3 0 16,13-2 13-16,13 1 4 16,4-2-9-16,13 1-4 0,6 1-3 15,9 4 1-15,6-1 1 16,4 2 3-16,8 3-3 16,4 1-3-16,6-1-1 15,1 2-1-15,4 2-4 0,1 0 2 16,-2 0 0-16,-2 0 0 15,-7-2-5-15,-1 2 8 16,-8-2 5-16,-11 1 2 16,-13 1 2-16,-11-1 0 15,-20 3-4-15,-19 4-3 16,-25 1-3-16,-29 0-4 0,-29 3 0 16,-33-1-5-16,-28-7-64 15,-26-13-259-15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38:47.8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4949 3938 539 0,'-5'-9'6'0,"0"-2"1"16,5 3 42-16,8-3-31 15,6 0-7-15,1 4-3 16,4 0 0-16,1 7 0 16,-3 0-1-16,2 0-4 0,-5 13-1 15,-5 5 0-15,0-1-1 16,-7 6 1-16,-2 2 0 16,0 1 0-16,-9 2 1 15,-2-2-1-15,-2-2 2 0,1-6 0 16,3-6-1-16,2-3 1 15,5-8 1-15,2-1 3 16,0-1 14-16,9-13 21 16,4-8-31-16,1-3-9 15,1-3-3-15,-2-3 1 16,1 1 2-16,-7 2 4 0,-4 1 12 16,-1 4 5-16,-2 5-5 15,0 6-4-15,0 2-5 16,0 7 0-16,-2 3-2 15,0 0-6-15,1 8-7 16,-1 9 0-16,0 4 5 0,0 5-1 16,2 2 4-1,0 0-5-15,0-2 3 0,0 0 0 16,7-5 0-16,-1 3-1 16,2-7-12-16,2 1-17 15,-1-3-24-15,-1-3-28 16,1-2-21-16,2-4-79 15</inkml:trace>
  <inkml:trace contextRef="#ctx0" brushRef="#br0" timeOffset="171.8662">5263 4131 506 0,'2'1'133'16,"-2"-1"-111"-16,0 2 6 15,1 1-13-15,1 3-13 16,0 1 4-16,-1 4 5 15,5 3-4-15,0 2-3 16,-1 2-2-16,0 4 2 0,2 1-1 16,-2-3-73-16,1-1-103 15</inkml:trace>
  <inkml:trace contextRef="#ctx0" brushRef="#br0" timeOffset="343.7368">5433 4259 569 0,'2'0'127'0,"-2"0"-120"16,0 4 4-16,0 8-13 16,0 8 4-16,2 4 7 15,0 5-2-15,-2 5-3 0,0 2 0 16,0 2 0-16,0-1-22 16,-8-5-151-16,1-5-340 15</inkml:trace>
  <inkml:trace contextRef="#ctx0" brushRef="#br0" timeOffset="1234.2934">5860 3858 589 0,'-5'-9'7'0,"0"2"-6"0,1 3 29 15,3 4 0-15,1 0-27 16,0 0-6-16,0 5-6 16,10 5 5-16,1 0 0 15,2 1 7-15,1 0-1 16,4-4 0-16,-4-3-1 16,1 0-1-16,-3-4 4 15,1 0 2-15,-2-7 18 0,-3-2-1 16,-3-7-2-16,0 3-7 15,-5-4 2-15,0 3 2 16,0 2-2-16,-2 1-3 0,-2 3 2 16,2 7-4-16,0 1-6 15,2 1-7-15,0 14-11 16,0 5 11-16,0 8 2 16,2 6 0-16,4 3 0 15,-2 3 0-15,-1-1 0 0,-3-2 0 16,0-5 1-1,0-3-2-15,-5-4 0 0,-5-5 0 16,0-6 2-16,1-5 0 16,-2-4 3-16,4-5 0 15,0 0 5-15,2-7-1 16,-3-6-6-16,6-1-1 0,0 0-2 16,2 2-24-1,0 1-27-15,0 1-75 0,10 0-228 16</inkml:trace>
  <inkml:trace contextRef="#ctx0" brushRef="#br0" timeOffset="1453.015">6177 4149 678 0,'0'5'28'0,"2"2"-32"16,0 4 12-16,-1 3 11 15,1 7-6-15,0 4-5 16,0 2-2-16,-2 0-2 16,1-4-1-16,1-1 1 15,3-8-2-15,-1-3 1 0,1-10-63 16,1-1-97-16</inkml:trace>
  <inkml:trace contextRef="#ctx0" brushRef="#br0" timeOffset="1906.1194">4855 3758 509 0,'-20'-21'25'0,"-2"0"-20"0,3 4 46 16,1 6-4-16,-2 7-15 15,-1 4-16-15,1 1-6 16,-4 19-5-16,3 10-5 16,0 15 0-16,6 10 0 0,3 15 0 15,8 10 1-15,4 12-1 16,4 5 0-16,14-5 0 15,11-1 0-15,3-9 0 16,12-14-62-16,9-18-101 16</inkml:trace>
  <inkml:trace contextRef="#ctx0" brushRef="#br0" timeOffset="2234.21">6096 3681 660 0,'18'-7'2'16,"8"2"-7"-16,11 5 4 15,8 0-2-15,5 16 0 16,0 11 2-16,6 12 0 16,-6 9-1-16,-7 15-1 15,-9 13-1-15,-7 10 6 0,-9 8-2 16,-14 2 4-16,-4 1-2 16,-7-4 2-16,-15-8-2 15,-5-10-16-15,-5-12-161 16</inkml:trace>
  <inkml:trace contextRef="#ctx0" brushRef="#br0" timeOffset="2718.5585">7719 3656 665 0,'-7'-21'3'0,"-2"7"4"16,0 5 53-16,0 9-9 15,-5 1-31-15,0 17-18 16,-3 13-4-16,1 10 6 15,2 14-1-15,3 9 0 16,4 6 0-16,7 2-1 0,0 1 2 16,4-6-2-16,10-12 1 15,7-8-1-15,6-14-6 16,9-9-39-16,5-18-47 16,5-6-70-16,-4-17-333 15</inkml:trace>
  <inkml:trace contextRef="#ctx0" brushRef="#br0" timeOffset="3124.7661">8020 3808 685 0,'-12'-9'6'0,"4"0"-4"0,4 6 12 16,2 3 1-16,2 0-11 15,0 0-22-15,11 9 11 16,4 8 7-16,2 4 1 15,1 1 0-15,-2 6 0 16,-1-2 0-16,-8-1 0 0,-5-2-1 16,-2-6-1-16,0-2 0 15,-2-6 1-15,-3-6 1 16,0-3 3-16,3-3 5 16,2-15 1-16,0-5-5 15,0-10-4-15,7-5 1 16,0-3 0-16,0 5-4 0,-4 2 5 15,1 6 1-15,-4 8 9 16,0 5 2-16,0 8-3 16,0 7-5-16,-4 0-8 15,-1 6-7-15,0 12 3 0,3 5 2 16,2 5 1-16,0 4-1 16,0 4 4-16,9 0-1 15,3 1-2-15,3-3-69 16,-1-3-105-16,6-8-306 15</inkml:trace>
  <inkml:trace contextRef="#ctx0" brushRef="#br0" timeOffset="3437.2444">8314 4042 202 0,'0'0'428'0,"0"-2"-420"16,5-6 4-16,10 1 3 15,2 2-15-15,1 3 2 16,2 1 3-16,-2 1-3 16,-1 0-1-16,-9 10-3 15,-4 5 0-15,-4 0 1 0,0 7 2 16,-7 3 2-16,-8-4 0 16,1 3-2-16,-3-1 0 15,3-6-1-15,3 0 1 16,4-7 2-16,4-2 3 15,3-3 3-15,7-5-2 0,13 0 5 16,8 0 12-16,12-7-13 16,9-1-9-16,0-2-9 15,7-3-99-15,-4-1-251 16</inkml:trace>
  <inkml:trace contextRef="#ctx0" brushRef="#br0" timeOffset="3921.5978">8938 4157 363 0,'2'0'377'0,"-2"4"-372"15,0 12-26-15,-9 11 13 16,-1 5 8-16,-7 6 1 15,0 1 0-15,0 0 1 0,5 0-2 16,1-9 1-16,5-3-58 16,6-11-139-16</inkml:trace>
  <inkml:trace contextRef="#ctx0" brushRef="#br0" timeOffset="4359.1021">9350 3649 696 0,'0'-5'6'16,"0"1"-6"-16,-2 4 2 16,0 0-5-16,2 6-5 15,0 6 3-15,0 3 4 16,6 4-3-16,4-1 4 0,4 2-3 15,1-5 3-15,1 0 0 16,0-7 1-16,-2-2 1 16,-2-6 1-16,-2 0 9 15,-3-6 22-15,-1-2-5 16,-1-7-2-16,-3 1-10 0,-2 1-4 16,0 3 0-16,0 3-4 15,0 2 0-15,0 1 0 16,0 4-8-16,0 0-2 15,0 0-8-15,0 7 0 0,0 4 6 16,0 7 4-16,0 3-1 16,0 8-1-16,-5 3 2 15,-5 1 0-15,0 5-1 16,-2-1-1-16,-2-3-12 16,2-2-23-16,3-6-26 15,3-7-35-15,3-5-202 0</inkml:trace>
  <inkml:trace contextRef="#ctx0" brushRef="#br0" timeOffset="4687.1514">9600 4042 617 0,'1'0'94'0,"1"-10"-86"16,1 3 49-16,6 2-18 15,1 3-31-15,2 2-8 0,-2 0-2 16,4 6 2-16,-6 7-5 16,-4 2 3-16,-2 5 1 15,-2 3 0-15,-4-1 0 16,-5 3 4-16,-6-3-4 16,5-4 1-16,0-1 2 0,2-7-1 15,2-3 1-15,3-1-1 16,3-4-1-16,2-2 3 15,13 0-2-15,4 0 1 16,11-8 3-16,4 1-5 16,8-3-15-16,1-2-40 15,-2 4-42-15,-1-7-95 0</inkml:trace>
  <inkml:trace contextRef="#ctx0" brushRef="#br0" timeOffset="4952.7706">9844 3612 646 0,'-8'-16'80'0,"4"1"-82"16,4 8 9-16,6 4 10 15,10 3-13-15,6 7-16 0,12 9 8 16,2 11 2-16,7 8 1 15,-1 10 2-15,-5 14 1 16,-5 7 0-16,-6 10 0 16,-11 10-1-16,-11 5 3 15,-4-2 1-15,-16-5 0 0,-6-7-31 16,-7-11-62-16,-5-14-188 16</inkml:trace>
  <inkml:trace contextRef="#ctx0" brushRef="#br0" timeOffset="5483.9749">11268 4042 620 0,'0'0'0'16,"0"0"-24"-16,10-5 3 16,8 0-36-16,8 2-75 15,4-2-7-15,6-5-88 16</inkml:trace>
  <inkml:trace contextRef="#ctx0" brushRef="#br0" timeOffset="5687.1001">11911 3963 116 0,'8'1'412'16,"3"-1"-417"-16,2 0 7 15,6 0-2-15,3-1 0 16,8-2 0-16,4 1-2 16,2 0 1-16,4-2-5 0,1 1-45 15,0 0-200-15</inkml:trace>
  <inkml:trace contextRef="#ctx0" brushRef="#br0" timeOffset="5780.8489">12462 3943 485 0,'12'0'43'15,"0"0"-39"-15,0-9-8 16,3-7-450-16</inkml:trace>
  <inkml:trace contextRef="#ctx0" brushRef="#br0" timeOffset="6827.7108">13989 3364 558 0,'-3'-15'11'0,"-2"3"-5"15,1 5 50-15,3 1 2 16,-1 5-33-16,-3 1-12 0,-3 9-10 16,-1 16-12-16,-3 14 1 15,-5 14 12-15,-3 19 10 16,1 10 2-16,2 8-6 15,3 4-4-15,9-9-1 16,5-8 1-16,2-12-3 16,17-15 1-16,12-15-3 0,9-16-36 15,8-12-17-15,2-7-44 16,8-11-131-16</inkml:trace>
  <inkml:trace contextRef="#ctx0" brushRef="#br0" timeOffset="7249.5394">14320 3616 676 0,'-10'-10'6'0,"3"3"-5"16,6 6 1-16,1 1 3 0,8 0-15 15,6 3 9-15,0 9-2 16,2 3 2-16,-1 3-1 15,-6 7-1-15,-8-3 2 16,-1 3 3-16,-1-3-1 0,-8-2 0 16,-1-4 0-16,0-5 1 15,5-8-1-15,-1-3 2 16,5 0 2-16,1-12 25 16,1-8-6-16,10-8-14 15,3-4-4-15,4-4-2 16,1-3-2-16,-2 1-1 0,-4 6 4 15,-6 9 5-15,-2 3 8 16,-1 9 5-16,-4 6-4 16,0 5-6-16,0 0-13 15,0 9-13-15,0 11 9 16,0 5 4-16,0 3-1 16,0 6 2-16,3 2-1 0,9-1-17 15,-2 1-53-15,4-2-45 16,1-5-113-16</inkml:trace>
  <inkml:trace contextRef="#ctx0" brushRef="#br0" timeOffset="7780.8017">15026 4025 488 0,'0'12'78'0,"-9"1"-81"15,1 9 2-15,-2 6 17 16,-2 4-10-16,4 6-3 15,-1 1-1-15,4-2 3 0,0-2-38 16,5-9-221-16</inkml:trace>
  <inkml:trace contextRef="#ctx0" brushRef="#br0" timeOffset="8249.4645">15369 3580 670 0,'-4'-9'2'0,"-1"2"-2"16,5 7 12-16,-2 0-7 15,2 2-12-15,0 8 3 16,0 1-1-16,7 5 0 0,4-2 4 15,0-1 1-15,3-3 2 16,-2-1-1-16,1-3 1 16,-1-3 0-16,3-3 3 15,-4 0 9-15,2-5 1 16,-3-6 0-16,-1-1 0 0,-2-2 1 16,1-3 10-1,-1-1-5-15,-4 4-5 0,1 0-4 16,-2 4-3-16,-1 2-1 15,-1 4 4-15,0 4-2 16,0 0-7-16,0 8-13 16,0 6 1-16,0 7 9 15,0 6 0-15,-3 6-1 0,-1 4 2 16,-1 2-1-16,-6 4 0 16,2-3 2-16,0 1-4 15,-4-5-34-15,1-4-58 16,3-9-22-16,4-6-181 0</inkml:trace>
  <inkml:trace contextRef="#ctx0" brushRef="#br0" timeOffset="8936.9354">15866 3291 268 0,'-5'-9'505'16,"1"0"-503"-16,4 5 1 15,9 4-5-15,15 5-13 0,8 14 8 16,5 9 4-16,9 12 3 16,-2 15 0-16,-3 13 2 15,-8 15-2-15,-12 12 2 16,-2 5 2-16,-11 1-1 15,-2-4 3-15,-5-7-2 16,-1-9-2-16,0-12-1 0,0-10-1 16,-14-7 1-16,-9-9-24 15,-4-8-113-15</inkml:trace>
  <inkml:trace contextRef="#ctx0" brushRef="#br0" timeOffset="12812.5696">14536 4014 437 0,'-2'-4'35'0,"2"0"8"16,-2 0 22-16,2 1-15 15,0 0-23-15,0 3-8 16,0 0-11-16,-3 0-6 0,3 0-8 15,-2 8-2-15,0 2 9 16,0 3 0-16,-2 3 0 16,2-2 1-16,0 3 0 15,1-5 0-15,-1-2-1 16,0-2 0-16,2-5 1 16,0-1 0-16,0-2 2 0,0-2 12 15,0-9 40-15,0-1-36 16,4-4-14-16,-1-3-3 15,3-1-2-15,-2 3 3 16,1-2 4-16,-3 3 3 16,0 3 0-16,-1 5-4 0,-1 1-2 15,2 3-2-15,-2 4 0 16,0 0-3-16,0 0-4 16,0 0-2-16,4 5-3 15,-1 5 5-15,5 2 4 0,-1 3 1 16,2 2-2-16,1-3 2 15,0 0-1-15,0 0 2 16,-1-6-2-16,1-1 0 16,-4-4 0-16,3-3 1 15,-2 0 2-15,3-3 2 16,-2-8 0-16,5-2-3 0,0-4-1 16,-3-3 1-16,2 4-1 15,-5-1 5-15,-2 0 1 16,0 2 0-16,-3 2 3 15,-2 3-2-15,0 3-6 16,0-3-2-16,0 7 1 0,0 3-3 16,0 0-5-16,0 0-51 15,0 0-99-15,1-4-259 16</inkml:trace>
  <inkml:trace contextRef="#ctx0" brushRef="#br0" timeOffset="13906.3266">15566 4117 647 0,'0'-3'6'15,"-2"2"-5"-15,-3 1 15 0,3 1-12 16,-3 10-13-16,3 6 6 16,-1-2 1-16,1 3 2 15,2-2-2-15,0-3 2 16,-2-4 0-16,2-2 2 0,0-3-2 16,0-4 1-16,0 0 8 15,0-8 37-15,0-6 0 16,5-2-38-16,-1-3-6 15,3-3 3-15,-2 1 1 16,3 1 1-16,-3 2 4 16,0 2-1-16,-1 3-7 0,-1 6-1 15,1 2-1-15,-1 3-2 16,2 2-2-16,-2 0-4 16,3 7 0-16,0 4 0 15,1 3 4-15,1 3 3 16,1 0 0-16,-2-2 1 0,2-2 1 15,0-4-2-15,-2-1 0 16,2-6 1-16,2-2 1 16,-2 0 4-16,0-7 0 15,4-6-1-15,-3-3 0 16,-1 0 3-16,0-7 0 16,-1-1 1-16,-3 1-4 0,-2 2 0 15,-1 1-1-15,-2 2-1 16,0 6-2-16,0 5-3 15,0 0-2-15,0 0-62 16,0-4-176-16</inkml:trace>
  <inkml:trace contextRef="#ctx0" brushRef="#br0" timeOffset="19985.658">23327 2959 449 0,'-2'0'19'0,"0"0"-10"15,1 0 28-15,1 4-6 16,0 1-27-16,0 4-2 16,0 5 4-16,3 2 6 0,3 5-1 15,1 4 6-15,0 5-1 16,2 4-5-16,-1 2-3 15,-3 5-1-15,4 6 2 16,-2 5-5-16,1 4 1 16,-1 11 2-16,0 6 1 15,1 9-3-15,-1 7-2 0,1 7-1 16,-1 6 0-16,-3 7-1 16,1 8-1-16,-4 8 1 15,3 7 0-15,-4 6-1 16,0 8 1-16,0 8-1 0,0 6 1 15,0 9-1-15,-2 9 1 16,0 6-1-16,2 11 1 16,0 5 2-16,4 6 5 15,7 7 2-15,3 6 5 16,5 9 3-16,0 4-2 16,3 9-5-16,3 9-1 0,-1 3-2 15,-4 10-2-15,4 0-1 16,-6 8-1-16,0 4 1 15,2-2-1-15,-4 4 5 16,0-1 2-16,2-3 1 16,0-4 1-16,2-3-1 15,2-7-2-15,-3-10 0 0,1-8-6 16,-4-11-2-16,-3-16 0 16,-4-14 0-16,-6-20-12 15,-3-25-58-15,-14-26-176 16</inkml:trace>
  <inkml:trace contextRef="#ctx0" brushRef="#br0" timeOffset="20985.6466">20937 10461 600 0,'0'4'5'0,"0"-2"-16"0,18-1 9 16,9 3 4-16,9-4-1 16,11 0 3-16,12 0 2 15,13 0 8-15,10-7 0 16,12-2-2-16,13-1-4 0,13-3-1 16,17-2-2-16,9 5 1 15,14-5-4-15,10 3 1 16,13-1-1-16,9 1-2 15,11 2 1-15,13 0 0 16,8 2 0-16,10 0-2 0,7 3 2 16,8 0 2-16,9 3 10 15,7-1 4-15,8 1 1 16,9 0-4-16,6 2-7 16,12 0-1-16,11 0-5 15,1 0 2-15,14-2-4 16,5-1 3-16,5-1-3 0,5-2 5 15,3 1-4-15,8 0 2 16,4 2 3-16,0-3-2 16,4 0 3-16,-2 3-4 15,0 1 0-15,-2 2-2 16,-10 0 3-16,-3 0-5 0,-7 5 3 16,-17 7-1-16,-15-2 1 15,-33-5-18-15,-26-5-191 16</inkml:trace>
  <inkml:trace contextRef="#ctx0" brushRef="#br0" timeOffset="23501.355">25203 7743 510 0,'-5'-1'53'16,"0"-3"-47"-16,3 0 39 0,2 4-31 16,0 0-11-16,0 0-7 15,7 2-1-15,5 5 7 16,-2 0 1-16,2 2-2 16,1 0 3-16,-1-2-2 15,-1 0 0-15,2-3-4 0,-2-4-82 16,-2 0-127-16</inkml:trace>
  <inkml:trace contextRef="#ctx0" brushRef="#br0" timeOffset="23657.6055">25274 7679 516 0,'-8'-5'4'16,"3"2"21"-16,1 3 15 16,1 3-26-16,1 9-19 15,-1 4 5-15,-1 2-2 16,3 7 4-16,-3 0-2 15,4 0 0-15,0-4-17 16,0-9-166-16</inkml:trace>
  <inkml:trace contextRef="#ctx0" brushRef="#br0" timeOffset="23970.1245">26464 7172 306 0,'11'2'321'15,"-7"-2"-321"-15,1 0-2 16,4 0 1-16,4 0 1 0,-1 0 0 16,3 0 1-16,2 3 2 15,4 1-1-15,-2 0-2 16,-1-4 2-16,-4 1-2 16,-1-1-43-16,-6 0-72 0,-5 0-113 15</inkml:trace>
  <inkml:trace contextRef="#ctx0" brushRef="#br0" timeOffset="24095.0754">26584 7152 236 0,'-17'0'171'0,"-5"0"-112"16,2 4-8-16,1 8-21 15,4 8-15-15,-1 1-6 0,3 6-3 16,5 4-4-16,1-3-1 16,0-1-58-16</inkml:trace>
  <inkml:trace contextRef="#ctx0" brushRef="#br0" timeOffset="24563.8307">27175 5538 607 0,'0'0'6'0,"-2"0"1"15,2 0 10-15,4 0-9 16,9 0-6-16,1 0-1 15,8 0 0-15,3 0-1 16,4 0 1-16,0 4-1 0,-1-1-2 16,-1-1-80-16,-6-2-50 15,-2 0-235-15</inkml:trace>
  <inkml:trace contextRef="#ctx0" brushRef="#br0" timeOffset="24704.4237">27398 5465 518 0,'-11'-2'22'0,"4"2"24"16,-2 0-14-16,4 9-28 16,-1 5-7-16,4 2 3 15,2 4-1-15,6-2 3 16,10 0-80-16,6-4-219 0</inkml:trace>
  <inkml:trace contextRef="#ctx0" brushRef="#br0" timeOffset="25079.3667">28627 5450 693 0,'0'0'-2'16,"0"0"-1"-16,2 3-1 16,3 0 3-16,2 1-7 15,1-1 5-15,4 1 4 0,-2-1 1 16,2-1-3-16,-2-2-33 16,-1 0-32-16,-6 0 20 15,1-9 11-15,-4 2 4 16,0 0 25-16,-4 0 8 15,-6 1 11-15,-3 5 19 0,-3 1-4 16,-6 0 4-16,0 7-12 16,1 5-14-16,0 6-3 15,1 2-1-15,0-1 0 16,7-1 0-16,5-5-131 16</inkml:trace>
  <inkml:trace contextRef="#ctx0" brushRef="#br0" timeOffset="25470.014">29578 4070 550 0,'0'12'-10'16,"0"1"6"-16,8 3 2 16,5-2 1-16,8 0 3 15,6-1 1-15,5-2 0 0,0-6-1 16,4-1 0-16,-2-4-25 16,0-4-97-16</inkml:trace>
  <inkml:trace contextRef="#ctx0" brushRef="#br0" timeOffset="25610.5788">29903 4084 449 0,'-23'12'79'0,"-1"3"-59"15,5 1-2-15,-3 7-7 16,5 2-6-16,0-4-4 16,5-1 2-16,0-2-2 0,5-7-21 15,4-7-45-15,3-4-134 16</inkml:trace>
  <inkml:trace contextRef="#ctx0" brushRef="#br0" timeOffset="26094.9247">29298 3323 485 0,'-13'-4'148'15,"5"-1"-146"-15,3 3 32 16,5 2-14-16,6 2-23 15,8 10-6-15,7 3 7 16,2 5 3-16,3 1 0 16,3 0 0-16,0-3 1 0,-2 0-1 15,0-8 0-15,-4-1-9 16,-3-6-33-16,-6-3-23 16,-7 0-15-16,-7-12-8 15,0 0 10-15,-8-6 68 0,-9 0 27 16,-4-1 43-16,-1 1-8 15,1 0-7-15,0 4 1 16,1 3-5-16,3 7-11 16,1 4-19-16,1 0-10 15,5 13-6-15,3 5 3 16,5 7 0-16,2 1-40 16,16 1-76-16,13-4-270 0</inkml:trace>
  <inkml:trace contextRef="#ctx0" brushRef="#br0" timeOffset="26344.9269">30947 3412 685 0,'1'0'2'16,"3"0"-15"-16,4 0 7 16,4 5 5-16,5-1 1 15,3 3 2-15,4-1 1 0,3 1-1 16,-1-2-1-16,-4-2-30 16,-2 1-134-16,-8-4-270 15</inkml:trace>
  <inkml:trace contextRef="#ctx0" brushRef="#br0" timeOffset="26469.8897">31079 3428 483 0,'-27'0'30'0,"-2"0"-7"15,-1 13-12-15,-1 1-9 16,-1 7-1-16,1-1 1 16,7-2-18-16,4-6-132 15</inkml:trace>
  <inkml:trace contextRef="#ctx0" brushRef="#br0" timeOffset="26751.1706">31165 2601 390 0,'-5'-15'182'0,"5"10"-174"16,0 2 37-16,0 3-37 15,0 0-24-15,7 11 12 16,4 4 6-16,4 1 0 16,0 2 1-16,5 1-2 0,0 2 0 15,3-3-57-15,-1-4-30 16,1-4-29-16,-7-9-216 15</inkml:trace>
  <inkml:trace contextRef="#ctx0" brushRef="#br0" timeOffset="26907.388">31167 2532 587 0,'-27'-4'0'0,"2"4"2"16,2 0-1-16,0 10-2 15,1 6 0-15,4 7 0 0,5 4-1 16,8 1-74-16,3 4-142 16</inkml:trace>
  <inkml:trace contextRef="#ctx0" brushRef="#br0" timeOffset="27391.7021">32026 3164 638 0,'14'3'2'15,"0"7"-12"-15,4-5 7 16,-2 4 1-16,6 5 4 15,1-5 0-15,2 0-1 16,2 0 0-16,0-6-8 0,-3-1-39 16,-3-2-4-16,-6 0 32 15,-3-2 16-15,-7-5 4 16,-5-2 6-16,0 1 21 16,-12 2 0-16,-8 2-16 15,-11 4-14-15,-6 0-1 0,-4 15 2 16,-8 6 0-16,-9 4 1 15,-3 4-256-15</inkml:trace>
  <inkml:trace contextRef="#ctx0" brushRef="#br0" timeOffset="28188.5631">25405 8417 781 0,'0'0'3'0,"0"0"-2"0,0 0-8 16,0 4 2-16,3-1 4 15,10 2 1-15,0-1-1 16,9-2 2-16,0-2-1 16,9 0-3-16,-2-4-71 0,1-10-70 15,-3-4-166-15</inkml:trace>
  <inkml:trace contextRef="#ctx0" brushRef="#br0" timeOffset="28297.8801">25600 8317 534 0,'-27'0'46'0,"-2"4"18"15,-1 12-34-15,-6 9-21 16,-1 10-8-16,-9 8-1 0,-2 5 2 16,-9 4-115-16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54:29.8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2319 6071 657 0,'-5'-14'5'0,"-2"0"17"15,2 5 54-15,1 6-37 0,3 3-9 16,1 7-18-16,0 12-17 15,0 7 4-15,0 11 6 16,0 8 0-16,0 5-3 16,0 3 0-16,0-1 0 15,0-4 1-15,0-4-2 0,0-6-20 16,3-11-30-16,6-12-60 16,5-11-68-16,2-4-249 15</inkml:trace>
  <inkml:trace contextRef="#ctx0" brushRef="#br0" timeOffset="203.1577">2512 6084 240 0,'-3'-7'439'0,"2"3"-421"16,-3 4 38-16,4 2-40 15,0 16-22-15,0 7 17 0,5 7 5 16,7 6-1-16,0 6 5 15,3 2-5-15,-1 1-9 16,-1-2-4-16,-4-5 2 16,-2-4-11-16,-2-7-27 0,-5-10-37 15,0-6-35-15,0-11-108 16</inkml:trace>
  <inkml:trace contextRef="#ctx0" brushRef="#br0" timeOffset="406.2663">2262 6260 484 0,'-16'-7'162'0,"6"2"-147"16,2 0 27-16,8 3-13 16,0-1-16-16,16-1-19 0,10 2 3 15,9-2 6-15,6 1 0 16,6 1-19-16,0 2-47 15,-5 0-43-15,-5 0-213 16</inkml:trace>
  <inkml:trace contextRef="#ctx0" brushRef="#br0" timeOffset="749.9583">2691 6500 159 0,'-11'15'445'0,"4"2"-454"16,1 0 10-16,1 1 5 15,2 4 11-15,3-1 4 16,0-3-3-16,3-2-6 16,7 0 5-16,4-5-7 0,2-3-5 15,2-3-3-15,2-5 1 16,2 0 3-16,-3-12 1 15,-1-1 4-15,-2-6 1 16,-1 0-2-16,-7-5 18 16,-2 1-12-16,-6 1-9 0,0-2 1 15,-11 5 5-15,-3 4-6 16,-9 6-7-16,1 8 0 16,-2 1-1-16,2 5-16 15,-4 3-84-15,3 1-117 16</inkml:trace>
  <inkml:trace contextRef="#ctx0" brushRef="#br0" timeOffset="3531.248">4404 5970 640 0,'-3'-9'37'16,"-1"2"41"-16,3 3-14 16,1 4-39-16,0 0-14 0,0 7-14 15,0 9-6-15,3 4 11 16,2 7 4-16,1 3-2 16,-1 3 0-16,-4-1-5 15,-1-4 4-15,0-1-1 16,0-8-10-16,0-3-36 15,-3-6-69-15,-2-10-86 0</inkml:trace>
  <inkml:trace contextRef="#ctx0" brushRef="#br0" timeOffset="3999.9994">4192 5927 650 0,'-1'-20'23'0,"-13"-1"24"16,14 0-14-16,12-3-21 15,10 3-13-15,12 0 2 16,1 4-4-16,6 3 4 16,7 9-2-16,-4 5-1 0,1 0 2 15,0 14 0-15,-9 8-1 16,-4 4-1-16,-12 3-1 16,-3 3 1-16,-10 2 0 15,-2-2 2-15,-5 0-1 16,0-1 0-16,0-5 2 0,0 1-1 15,0-4-1-15,0-3 2 16,0-4-1-16,0-7 2 16,0-4 0-16,3-5 1 15,4 0 14-15,3-7 18 16,0-9-16-16,4-2-13 0,3-1-5 16,-5 3 1-16,-1-1 0 15,2 7 0-15,-6 3 1 16,0 3-3-16,0 4 0 15,0 0-1-15,0 9-4 16,1 7 1-16,3 7 2 0,-1 4 3 16,2 4 0-16,0-3 0 15,2-3 1-15,1 0 0 16,-2-9 0-16,4-5-22 16,1-8-40-16,2-3-49 15,-2-9-94-15</inkml:trace>
  <inkml:trace contextRef="#ctx0" brushRef="#br0" timeOffset="4609.3504">5059 6007 579 0,'-3'0'15'0,"-4"0"-3"15,4 0 2-15,1 4-11 16,2 1-2-16,0 0 2 15,0 3 4-15,7-4-1 0,1 1 5 16,0-4-1-16,3-1 6 16,1 0-4-16,-1-1 1 15,0-8 8-15,-2-4-1 16,-3 1-7-16,1-3-2 16,-6 3-2-16,-1-4 2 15,0 1-6-15,-5 3-3 16,-6 1 5-16,0 1 3 0,1 2-4 15,-3 7-1-15,2 1-9 16,2 1 1-16,2 14 1 16,3 1 0-16,2 5 1 15,2 6 0-15,0 2 1 0,11-1-1 16,0 2 3-16,7-3-2 16,0-4 0-16,-1-5-4 15,7-5-8-15,-2-6-1 16,1-7 6-16,3 0 2 15,-4-13-1-15,0-5-6 0,0-5 4 16,-10-1 10-16,-3-2-2 16,-7 0 3-16,-2 1 10 15,0 0 10-15,0 3-2 16,-4 4-9-16,2 4-3 16,2 4-2-16,2 0-10 15,8 5 3-15,2 2-3 0,3 3 1 16,-3 0-1-16,2 2 1 15,-1 6 0-15,1 6 2 16,-4 3-1-16,4 2 0 16,-4 5 1-16,2-1 0 15,-2-2 0-15,0 0-3 0,4 1-37 16,-4-7-25-16,3-3-22 16,-1-5-49-16,2-7-120 15</inkml:trace>
  <inkml:trace contextRef="#ctx0" brushRef="#br0" timeOffset="4999.9183">5648 5963 608 0,'0'-6'19'16,"0"4"29"-16,0 2-19 16,0 0-16-16,0 0-21 0,0 4 3 15,0 3 5-15,0 0-3 16,5-1 6-16,3-1-5 15,-1-5 6-15,2 0 2 16,1 0 12-16,0-3 1 16,-1-7-7-16,-1 0-1 15,-3-2-3-15,-1-3-2 0,-3 2 0 16,-1-3-5-16,0 0 3 16,0 2-1-16,-3 2 3 15,-4-1 6-15,-1 8 10 16,-1 5-18-16,-3 0-4 0,-3 9-4 15,-2 9 2-15,2 5 2 16,1 3-2-16,3 5 3 16,7 1-3-16,4-3 2 15,2-3-1-15,13 0 0 16,6-8 0-16,9-8 0 16,4-5-10-16,5-5-58 15,0-3-174-15</inkml:trace>
  <inkml:trace contextRef="#ctx0" brushRef="#br0" timeOffset="6593.5525">7813 5991 477 0,'0'0'105'15,"0"0"-22"-15,0 0 12 0,3-8-30 16,3-5-26-16,2-2-12 16,2-1-17-16,-1 0-3 15,-2-3 2-15,-2-1-1 16,-5 1-2-16,0-1 0 0,-4-2-3 16,-6 1-2-16,-9 1-3 15,4 3 1-15,-9 2 0 16,2 7-1-16,2 4 0 15,1 4 0-15,4 0 0 16,7 0 1-16,6 0-3 16,2 2-12-16,9 1 2 0,12 1 8 15,10-4 2-15,5 0 1 16,4 0 5-16,1-4-2 16,-4-1 1-16,-4 1 1 15,-8 1-3-15,-7 3 3 16,-4 0-4-16,-3 7 0 15,-3 5-2-15,-3 5 3 16,2 4-1-16,-2 6 3 0,2-1 0 16,-1-1 0-16,3 2-1 15,-2-4-10-15,6-5-57 16,1-7-62-16,2-6-9 0,4-5-114 16</inkml:trace>
  <inkml:trace contextRef="#ctx0" brushRef="#br0" timeOffset="6968.5113">8274 5807 597 0,'0'-3'35'0,"-3"-1"28"15,0 4-20-15,1 0-28 16,2 0-16-16,0 7-5 16,0 1 1-16,5-1 2 15,4-2 4-15,1-1 2 16,5-4 1-16,-1 0 2 15,2 0 1-15,0-9-3 0,-3-4 1 16,-1-1 3-16,-1 0 8 16,-3-2-1-16,-3 0-2 15,-3 1-2-15,-2-2 0 16,0 0-4-16,-6 5-3 0,-3 3-3 16,-3 3-3-16,-3 5 1 15,1 1-3-15,-5 7 4 16,6 9-3-16,-2 9 3 15,6 4-1-15,4 3 1 16,5 2 0-16,0-4 3 0,14-3-1 16,9-6-1-16,8-7 2 15,11-5-2-15,6-9-3 16,6 0-57-16,-2-17-281 16</inkml:trace>
  <inkml:trace contextRef="#ctx0" brushRef="#br0" timeOffset="7421.6541">8763 5417 682 0,'-8'-27'79'15,"3"5"3"-15,3 10-42 0,-1 9-16 16,3 3-7-16,-2 17-20 16,2 13-8-16,0 13 9 15,0 16 1-15,0 9 2 16,0 7-1-16,7 0-2 15,1-6-9-15,6-8-44 0,1-11-83 16,5-18-19-16,6-18-119 16</inkml:trace>
  <inkml:trace contextRef="#ctx0" brushRef="#br0" timeOffset="8030.9541">9145 5720 3 0,'-5'-11'731'0,"-5"2"-727"16,-2 4 15-16,-2 5-6 16,-1 5 1-16,3 10-9 15,-3 8-5-15,5 4 3 0,3 1-2 16,3 1 2-16,4-4 2 16,0-6-1-16,0-4-3 15,2-7 1-15,7-8-1 16,1 0 3-16,3 0 11 0,1-10-6 15,1-6-5-15,-1-2-2 16,1-4 0-16,-5 1-1 16,-1 3 0-16,-4 1 1 15,-3 5-3-15,0 4 3 16,0 4-1-16,-2 4 6 16,0 0-7-16,2 6-10 15,2 8 2-15,1 5 6 0,2 3 2 16,3 1 1-16,3-1-1 15,3-5-2-15,2-6-4 16,1-6 0-16,2-5-4 16,0 0 11-16,1-14 0 0,-3-7-2 15,1-6-1-15,-1-5 3 16,-7-9 1-16,0-4 0 16,-8-3 0-16,-3-4 6 15,-1 4 4-15,0 4-3 16,-5 8-1-16,-4 9-2 0,4 12 7 15,0 12-7-15,0 3-14 16,2 13 1-16,3 12 2 16,0 8 3-16,0 9 2 15,0 6-1-15,8 5 2 16,-1 1 0-16,3-1-3 16,0-6 3-16,4-5 0 0,1-8-2 15,1-8-19-15,0-12-23 16,3-9-54-16,-2-5 1 15,-5-2-127-15</inkml:trace>
  <inkml:trace contextRef="#ctx0" brushRef="#br0" timeOffset="8249.6666">9518 5700 314 0,'0'-5'323'0,"0"0"-284"15,0 1 18-15,2 0-43 0,5 3-15 16,4-1-1-16,0 0 2 15,4 2-3-15,-5 0 2 16,1 0 0-16,0 9-2 16,-4 2-1-16,0 5 1 15,-2 5 1-15,-1 2 1 16,-1 2 2-16,2 0 3 16,0 0-21-16,0-8-63 0,2-3-74 15,0-11-120-15</inkml:trace>
  <inkml:trace contextRef="#ctx0" brushRef="#br0" timeOffset="8405.9047">9696 5436 759 0,'-7'-16'36'0,"-1"2"-6"15,5 7-23-15,-2 7-7 0,0 1-3 16,-1 9-58-16,5 0-83 15,-1-1-295-15</inkml:trace>
  <inkml:trace contextRef="#ctx0" brushRef="#br0" timeOffset="8983.9991">9969 5652 645 0,'-8'-9'17'0,"0"2"24"15,1 3 9-15,-4 4-28 16,-2 0-11-16,-1 8-5 0,-1 7-8 16,0 5 2-16,2 5 2 15,4 2-2-15,7-2 2 16,2-2-3-16,4-1 2 16,11-4-2-16,2-8 3 0,7-6-1 15,-3-4 3-15,0-2 1 16,1-10 0-16,-2-10 0 15,-6 1-1-15,-7-4 2 16,-1 0 5-16,-6-2 1 16,-4 4-2-16,-8 0-9 15,-5 6-4-15,-2 7-1 0,-5 5 3 16,4 5-23-16,3 1-39 16,2 10-56-16,6-4-150 15</inkml:trace>
  <inkml:trace contextRef="#ctx0" brushRef="#br0" timeOffset="10108.9807">10238 5635 666 0,'-2'-17'15'0,"2"4"13"16,0 7-4-16,2 4-17 16,8 2 0-16,-2 2-12 15,5 12-4-15,0 5 6 16,1 6 2-16,-3 4 0 15,-2-2 1-15,-2 0 0 16,-4-4 1-16,1-5 0 0,-4-6 1 16,1-6-1-16,2-6 1 15,2-2 15-15,1-13 33 16,2-6-27-16,4-6-20 16,0-5-4-16,-2 2 3 15,2 1-2-15,-4 4 2 0,1 6 1 16,-4 5-3-16,3 8 1 15,-1 6-1-15,4 0-8 16,2 18 6-16,1 7-4 16,1 10 3-16,0 7 3 0,2 2 1 15,2-1 0-15,1-4 1 16,4-5-5-16,3-12-88 16,-1-14-93-16</inkml:trace>
  <inkml:trace contextRef="#ctx0" brushRef="#br0" timeOffset="11593.5057">10813 5560 521 0,'-12'-8'20'15,"-1"-2"41"-15,2 3-3 16,3-1-34-16,0 5 14 0,2-1-7 16,5 4-14-16,1 0-10 15,0 5-10-15,0 10-11 16,15 6 10-16,2 3 2 16,8 2 2-16,6 5 3 15,-1-3 0-15,-3-3 0 0,0-2 2 16,-11-3-5-16,-6-4 1 15,-8-3-1-15,-2-5 2 16,-15-2 7-16,-4-3 0 16,-3-3-5-16,2 0 4 15,4-7 10-15,3-7 3 0,9-7-2 16,4-6-3-16,7-6-15 16,13-6-4-16,6-5 2 15,6-8 1-15,2-5 3 16,2-1-2-16,-6 7 2 15,-4 8-3-15,-8 9 0 16,-6 16 0-16,-7 17-1 0,-1 6-4 16,-4 22-8-16,0 10 12 15,2 8 1-15,4 9-1 16,1 3 2-16,0-2-1 16,1-3 0-16,5-8-1 0,-2-6 1 15,-1-10 0-15,2-10 0 16,2-11-3-16,-1-7-1 15,1-2 6-15,2-14 7 16,0-5-4-16,-1-6-2 16,-3-2 0-16,-3 1-1 15,-1 4 0-15,-3 4-1 16,-2 3 4-16,1 9-2 0,-1 4-4 16,3 4-1-16,-1 0-7 15,1 11-3-15,3 3 10 16,1 7 2-16,5 2 0 15,-1-1 0-15,4 1 0 16,1-5 1-16,1-4-2 0,4-3 0 16,0-7-8-16,-4-4-13 15,1 0-3-15,0-2-22 16,-5-13-37-16,-1 1-143 16</inkml:trace>
  <inkml:trace contextRef="#ctx0" brushRef="#br0" timeOffset="12327.9033">11505 5540 660 0,'-6'-9'29'16,"4"5"27"-16,2 1-11 16,0 3-17-16,0 1-19 15,0 10-18-15,3 7 6 16,7 5 3-16,-3 4 1 0,0 4 0 15,2 1-1-15,0-4 1 16,0-3 0-16,-2-7-3 16,1-4-46-16,-1-11-30 15,-2-3-51-15,-3-10-241 16</inkml:trace>
  <inkml:trace contextRef="#ctx0" brushRef="#br0" timeOffset="12484.1641">11500 5336 216 0,'-8'-12'508'0,"1"3"-505"15,3 4 1-15,3 5-4 16,1 0-4-16,0 1-89 16,7 5-71-16,3 1-174 15</inkml:trace>
  <inkml:trace contextRef="#ctx0" brushRef="#br0" timeOffset="12984.1044">11673 5308 722 0,'-3'-4'35'15,"3"2"-5"-15,0 2-1 16,0 6-34-16,12 12-10 15,3 12 16-15,0 9 1 16,6 9-1-16,-3 11-2 0,-2 7 2 16,0 4 2-16,-7 1-2 15,-2-8 1-15,-2-8 1 16,-3-10-2-16,0-17-5 16,-2-12 4-16,1-7-1 15,-1-7-3-15,0-2-2 0,0-7 11 16,0-8-5-16,-3-9-3 15,1-7 3-15,0-4 2 16,1-10-2-16,1 2 0 16,0-2 0-16,0 5 0 15,0 6 1-15,1 5 12 0,5 6 4 16,1 5-7-16,2 5-8 16,3 3-4-16,5 5-4 15,0 3 2-15,2 2 4 16,1 3-3-16,-1 10 1 15,-4 1-1-15,-5 2 3 0,-3 0-2 16,-7-1-1-16,0-3-2 16,-8-1 4-16,-13-2 0 15,-1-1 5-15,-5-2-1 16,-2-2-31-16,2-4-46 16,7 0-98-16</inkml:trace>
  <inkml:trace contextRef="#ctx0" brushRef="#br0" timeOffset="14280.8877">12600 5267 711 0,'0'-2'20'15,"0"-10"32"-15,0 12-17 16,-2 14-38-16,0 13-8 15,0 14 9-15,2 6 2 0,2 13 2 16,7 4-1-16,6 0 3 16,0-3-1-16,-1-8 0 15,-4-8-2-15,0-13 1 16,-5-11 1-16,0-8-4 16,-3-11 3-16,3-2 3 0,0-15 12 15,2-8-6-15,5-5-10 16,-2-8 1-16,1 2-2 15,0 0 1-15,-2 2-1 16,-4 5 1-16,0 6 0 16,0-1 0-16,-2 5 1 15,4 2-2-15,2 4-1 0,6-1-3 16,0 5-24-16,5 4-11 16,-1-1 4-16,2 4-1 15,-5 0 8-15,-2 0-5 16,-4 5-2-16,-3 2 7 15,-4 3 12-15,-3-2-1 0,0 1 4 16,0 0 4-16,0-2 7 16,-2 0 3-16,2-1-1 15,0-5 0-15,0-1-1 16,2 0 1-16,7 0 45 16,3-1-2-16,1-8-23 0,1 0-6 15,3 2-5-15,-2-4-5 16,0 2-3-16,-3-2 0 15,3 3 0-15,-8-3 0 16,-3 2 2-16,-4 0 8 16,0 2 16-16,-11 0-15 15,-9 1-2-15,0 5-1 0,1 1-7 16,-3 0 4-16,0 8 2 16,5 5-5-16,5 5-3 15,7 3-5-15,4 4 2 16,1 2 0-16,6 0 3 15,9-2 1-15,9-2 0 0,2-5 1 16,5-8 3-16,-1-6-1 16,9-4-1-16,-4-9 2 15,5-11-2-15,-1-6-5 16,-2-6-5-16,-3-4 7 0,-6-3-1 16,-5-6 2-16,-6 1 7 15,-10-2 14-15,-6 4-1 16,-1 5-8-16,0 8 0 15,-7 8 1-15,-1 10 3 16,0 8-13-16,1 3-10 16,0 10 0-16,3 11 2 15,3 8 3-15,-1 7 0 0,2 8 1 16,0 1 1-16,2 3-1 16,3 0 0-16,3-5 0 15,2-6 0-15,2-8-20 16,0-4-14-16,2-11-31 15,-2-7-32-15,1-7-122 0</inkml:trace>
  <inkml:trace contextRef="#ctx0" brushRef="#br0" timeOffset="14890.2283">13372 5440 600 0,'-5'-4'37'0,"5"-1"-27"16,0 0 28-16,7 1-23 0,9 2-19 16,8-3 6-16,2 1-1 15,1-1-3-15,0-1-8 16,-5 1-3-16,-5 3 8 16,-5 1 5-16,-5 1 2 15,-7 0-7-15,0 11-3 16,0 1 5-16,0 5 5 15,-2 1 1-15,-2 6-1 0,3-6 1 16,1 0 1-16,0-6-1 16,0-2 0-16,5-4-1 15,2-2 0-15,1-4 7 16,4 0 7-16,-2-10-9 0,5 0-3 16,-3-2 3-16,0-1 7 15,2 1-2-15,-6 1-5 16,-1 0-1-16,-1 4 2 15,-2 4-2-15,-1 3-2 16,-1 0-4-16,2 0-4 0,-1 8-1 16,1 6-3-16,3 4 5 15,1 2 3-15,0 2 0 16,4-3 1-16,3-1 1 16,3-2 0-16,2-5-1 15,2-8 3-15,3-3-1 16,1-2 1-16,-1-10 1 0,2-8-3 15,0-1-1-15,-5-2 0 16,-6-4 3-16,-1-3-1 16,-8-1 12-16,-6 3 5 15,-1-1-1-15,0 8 8 0,-10 1-22 16,-1 6-4-16,-2 7-1 16,0 5-3-16,3 2-2 15,3 6-58-15,2 4-62 16,3 2-91-16</inkml:trace>
  <inkml:trace contextRef="#ctx0" brushRef="#br0" timeOffset="15296.4331">14230 5368 561 0,'-7'-1'42'15,"0"-1"-34"-15,6 2 11 16,1 0-13-16,0 0-10 16,0 5 7-16,7 1 1 0,0-3 3 15,3 3 1-15,1-3 2 16,2-1-6-16,3-2 0 16,0 0-2-16,0-2 0 15,0-8 0-15,1 0 0 16,-5-2 1-16,-5-1 7 15,-1 1 6-15,-6-2 14 16,0 5-4-16,-8-1-6 0,-4 6-3 16,-6 0-15-16,-3 6-5 15,-1 0 2-15,0 12 1 16,3 6 0-16,2 2-1 16,7 4 0-16,5 4 0 15,5 0 0-15,3-3 2 16,14 0-1-16,7-7-3 0,7-5 2 15,4-5-40-15,9-10-58 16,0 0-195-16</inkml:trace>
  <inkml:trace contextRef="#ctx0" brushRef="#br0" timeOffset="15687.0357">14737 5311 575 0,'-10'-3'19'0,"2"-6"-9"0,3 9 30 16,-1 0-26-16,5 0-12 16,-2 3-7-16,3 3 4 15,0 1 3-15,3-4 2 16,4 2-2-16,5-4 3 16,1-1-1-16,4 0 0 15,0 0 0-15,0-6-3 0,0-2 1 16,-3-4 0-16,-3 2 2 15,-6-4 18-15,-5 0 4 16,0 2-5-16,-6-1-5 16,-9 2-6-16,-4 4-1 0,-2 6-6 15,-2 1-3-15,-1 0 0 16,2 12 0-16,2 6 0 16,3 1-1-16,8 6 3 15,6 2-3-15,3 4 1 16,5-1 3-16,12-4-2 15,5-1 0-15,3-5-4 0,8-8-26 16,1-6-26-16,6-6-57 16,-3 0-246-16</inkml:trace>
  <inkml:trace contextRef="#ctx0" brushRef="#br0" timeOffset="16077.6392">15112 5285 624 0,'-5'-3'39'0,"1"2"-9"16,4 1 8-16,0 0-22 15,0 11-35-15,4 5 15 16,3 4 8-16,2 2 6 16,-2 2 3-16,2-1 5 15,-2-2-8-15,-1-7-7 16,-5-3 0-16,1-5-3 0,-2-2 1 15,0-4 1-15,0 0 4 16,0-3 8-16,2-7-5 16,1-6-7-16,2-5-1 15,7-6 2-15,0-1 2 16,5-3 7-16,0 4 4 16,1 4-13-16,-2 5-4 0,-3 7-1 15,-1 8 2-15,-2 3 0 16,-3 3-9-16,3 12 2 15,-1 8 6-15,-1 5-1 16,-3 6 2-16,-1 1-1 0,-1 2 1 16,-1-2 0-16,-2-1-1 15,3-11-75-15,4-10-174 16</inkml:trace>
  <inkml:trace contextRef="#ctx0" brushRef="#br0" timeOffset="16843.2075">16232 5167 753 0,'-7'-9'9'15,"7"-1"7"-15,0 4 15 16,6 3-26-16,9 3-7 16,-2 0-1-16,3 9 1 15,-1 9 0-15,-1 1 2 0,-3 6 0 16,-5 1 0-16,-6 3-2 16,0 0 1-16,-4-6 2 15,-5 0 0-15,0-9 0 16,2-1 4-16,2-10 0 15,5-3 1-15,0-2 4 0,1-10 27 16,13-9-29-16,5-6-10 16,2-3 1-16,2-2 2 15,1-3 2-15,-3 5-2 16,-7 5 1-16,-2 6 0 16,-7 6 7-16,-3 6 2 15,-2 6-2-15,0 1-9 16,0 8-10-16,-6 10 3 0,1 6 6 15,4 6 1-15,1 2 0 16,0 1 0-16,15-4 0 16,14-4-1-16,8-8 0 15,11-3-8-15,5-11-43 0,-1-3-98 16,2-11-375-16</inkml:trace>
  <inkml:trace contextRef="#ctx0" brushRef="#br0" timeOffset="22438.9099">17746 5158 647 0,'0'-16'35'16,"0"2"4"-16,-2 0 42 16,-6 2-42-16,-1 4-24 15,-8 3-9-15,2 5-3 16,-5 0-5-16,-6 10-1 0,3 11 2 15,2 0 0-15,1 4 1 16,8 1-2-16,4-1 1 16,8-4 0-16,0-3-2 15,6-4 1-15,6-6 1 16,4-5 1-16,2-3 3 0,2 0 1 16,-1-10 3-16,0-5-3 15,-6-1 0-15,1-1 0 16,-7 2-1-16,-2-1-1 15,-2 3 8-15,-1 4 7 16,-2 0-4-16,0 6-4 0,2 3-5 16,-2 0-6-16,4 0-6 15,1 12-2-15,2 0 8 16,4 5 1-16,2 0 1 16,-1-1 0-16,5 0 1 15,-3-3 0-15,1-1-1 16,-2-6 1-16,4 0 0 0,0-3 0 15,4-3-3-15,-2 0-26 16,6 0-39-16,-1 0-71 16,-1-7-107-16</inkml:trace>
  <inkml:trace contextRef="#ctx0" brushRef="#br0" timeOffset="23188.8491">18111 5135 649 0,'0'-4'73'0,"0"2"-6"15,0 2-18-15,0 2-48 16,0 8-13-16,0 2 12 0,3 5 0 16,4-1 3-16,6 4 0 15,-1-5-3-15,5-1 1 16,2-5 1-16,3-1-1 16,5-6 2-16,4-2 1 15,-1 0 1-15,-1-2-3 16,-4-6 2-16,1-4-4 0,-9 3 4 15,-2-4-1-15,-5 2-2 16,-3 1 1-16,0 0-1 16,-2 2 1-16,-4 3-2 15,1 0-1-15,-2 4 3 0,0 1-1 16,0 0-5 0,2 0-11-16,-2 7 7 0,3 4 6 15,-1 0 2-15,3 2 0 16,4-4 0-16,1 1 0 15,2-5 1-15,8-2-3 16,1-3 4-16,2 0-3 0,4 0-1 16,2-6-4-16,-2-4-1 15,-3 0 6-15,-7-4 1 16,-2-1 2-16,-6 2 1 16,-6 1 2-16,-3 2 10 15,0 3-7-15,-3 3-2 0,-9 4-8 16,-5 0-1-16,0 1-1 15,0 9 1-15,-3 5 0 16,6 4 2-16,1 0 0 16,9 0 1-16,1-1-1 15,3-1-18-15,3-5-7 0,12-7-21 16,-1-5 23-16,3 0 8 16,0-11-5-16,2-9 9 15,-4-4 12-15,2-6 4 16,-5-9 6-16,1-6 9 15,-4-7-4-15,-4-6-2 0,-3-6-2 16,-2-1 3-16,-2 4-7 16,-7 14 11-16,-1 9 2 15,-3 14 11-15,1 16-14 16,-5 8-19-16,5 18-7 16,2 17 3-16,0 15 1 15,5 12 5-15,5 12-1 0,0 1 3 16,10-2-4-16,5-6 4 15,4-9-2-15,6-15 2 16,2-8 0-16,7-16-12 16,2-13-36-16,4-6-107 15</inkml:trace>
  <inkml:trace contextRef="#ctx0" brushRef="#br0" timeOffset="23845.0472">19521 4970 627 0,'0'-8'141'16,"0"3"-138"-16,0 1 25 16,0 4-21-16,-6 0-11 15,3 11-4-15,0 1 6 16,1 4-1-16,2 2 1 15,0-2 1-15,0-1 2 0,10-3-1 16,1-5 1-16,3-5 3 16,6-2 4-16,1 0-1 15,3-10-3-15,-3-5-1 16,1-1 0-16,-7-3-2 0,-2 1 3 16,-6 1 7-16,-3 3 10 15,-2 5 0-15,-1 2-5 16,-1 5-4-16,0 2-7 15,5 11-13-15,-2 13-4 16,1 8 11-16,-1 8 1 16,-3 16 0-16,0 6 1 15,0 7-1-15,-10 1 0 0,-2-6 1 16,-1-7 1-16,1-14-2 16,3-13 0-16,2-13 0 15,0-10 5-15,0-7 5 16,-2 0 20-16,0-15-7 0,0-5-14 15,-2-8-5-15,2-4-3 16,4-4-1-16,3 0 1 16,2 1-2-16,0 5-9 15,9 1-21-15,9 2-59 16,0 4-362-16</inkml:trace>
  <inkml:trace contextRef="#ctx0" brushRef="#br0" timeOffset="29126.7512">3174 5961 378 0,'0'0'32'0,"0"0"-6"15,-2 2 26-15,1 1-36 16,-1 2-15-16,2 1-2 16,0 1 1-16,0 0 0 15,0 0 1-15,0-1 1 0,0-6 2 16,3 0 16-16,1 0 20 16,1 0 12-16,-1-8-20 15,0 0-16-15,1-3-8 16,-3 0-3-16,0-1 0 0,-2 4 2 15,0 1 7-15,0 2 7 16,0 3-4-16,0 1-10 16,-4 1-8-16,-1 0-3 15,1 0 3-15,-2 5 0 16,1 2 1-16,0 0 0 0,3 2-2 16,-1 2-33-16,3 0-22 15,0-1-60-15,0 3-202 16</inkml:trace>
  <inkml:trace contextRef="#ctx0" brushRef="#br0" timeOffset="29642.3452">3162 6346 488 0,'0'-7'55'0,"0"2"-50"16,0 1 50-16,-2 2-29 16,2 1-17-16,0 1 3 0,0 0-11 15,0 0-11-15,0 7 8 16,0 4 0-16,0 0 2 16,0 3 1-16,0-4-1 15,0-1 1-15,0-2-2 0,2-1 2 16,0-2-1-16,5-4-2 15,0 0 5-15,1 0 1 16,0-8-2-16,1-1 1 16,0-2-3-16,-4 1 2 15,-1-2 1-15,-2 2 4 0,-2-1 7 16,0 4 7-16,0 2-1 16,-8 3-10-16,-2 2-13 15,-6 7-2-15,-4 4-88 16,-4 0-273-16</inkml:trace>
  <inkml:trace contextRef="#ctx0" brushRef="#br0" timeOffset="30376.7274">2702 7274 666 0,'2'-13'37'15,"-2"3"-9"-15,0 0 51 16,0 5-46-16,0 5-4 15,2 0-13-15,1 11-20 16,4 7-3-16,-2 8 10 16,2 8 1-16,-2 9 0 0,0 7-3 15,-3 6-1-15,-2-1 2 16,0-2 0-16,1-3-22 16,1-11-33-16,2-8-33 15,3-15-49-15,-1-14-162 16</inkml:trace>
  <inkml:trace contextRef="#ctx0" brushRef="#br0" timeOffset="30611.1083">2884 7293 682 0,'-5'-3'11'0,"0"3"13"15,0 3 7-15,5 15-38 16,0 7 12-16,0 4 13 15,5 8 3-15,5 4 3 16,0 5-5-16,1 3-8 0,-2-1-8 16,0-2 0-16,0-8 0 15,-2-5-17-15,1-11-18 16,-3-8-46-16,-2-8-66 16,-3-6-279-16</inkml:trace>
  <inkml:trace contextRef="#ctx0" brushRef="#br0" timeOffset="30783.0155">2754 7579 656 0,'-6'2'29'0,"5"-2"-26"0,1 0 13 15,18 0-23-15,6 0 8 16,10-4 0-16,5-2-66 15,0-4-119-15</inkml:trace>
  <inkml:trace contextRef="#ctx0" brushRef="#br0" timeOffset="31345.5229">3124 7880 513 0,'0'-6'28'0,"0"-2"45"0,-2 2-6 16,-7 3-35-16,-1 3-6 15,-7 0-14-15,1 7-9 16,-4 7-1-16,0 6 1 16,3 3-3-16,0 4 1 15,3 2 1-15,7-2-1 0,3 4 0 16,4-8-2-16,0 1 1 15,11-8 1-15,3-4-3 16,3-7 1-16,-2-5-1 16,6 0 0-16,-3-8 4 15,1-9-7-15,-4-4-1 16,-5 2-2-16,-1-5 7 0,-4 2 2 16,-2 1 2-16,-3 4 4 15,0 1 11-15,0 5 6 16,0 2 2-16,0 4-4 15,0 5-9-15,0 0-8 0,0 0-10 16,5 10-1-16,4 8 5 16,5 7 0-16,-1 5 1 15,1 4 0-15,-1-1-15 16,-3-5-104-16,-1-9-261 16</inkml:trace>
  <inkml:trace contextRef="#ctx0" brushRef="#br0" timeOffset="32658.2528">3444 7359 773 0,'-2'-10'6'0,"-3"-1"8"16,0 2 21-16,5 4-26 16,0-1-6-16,0 6-2 15,3 0-8-15,6 0-29 16,-2 11-34-16,1 7-33 15,0 2-42-15,-4 3-116 0</inkml:trace>
  <inkml:trace contextRef="#ctx0" brushRef="#br0" timeOffset="32798.8075">3486 7571 571 0,'0'3'119'0,"0"-3"-79"0,0 0 35 15,0-3-27-15,0-2-14 16,0 0-14-16,0 0-17 15,4 3-7-15,2 2-24 16,-1-2-78-16,1-1-169 16</inkml:trace>
  <inkml:trace contextRef="#ctx0" brushRef="#br0" timeOffset="33470.6404">4798 7045 781 0,'-7'-14'6'0,"-1"3"16"16,6 8 19-16,2 3-32 15,0 3-10-15,2 17-10 0,6 8 10 16,-1 10 4-16,1 10 0 15,-2 4 1-15,-5 1-2 16,1-1 1-16,-2-7 0 16,0-10-4-16,0-8-22 15,0-11-21-15,0-11-61 16,0-5-78-16</inkml:trace>
  <inkml:trace contextRef="#ctx0" brushRef="#br0" timeOffset="34095.5872">4553 7115 641 0,'-25'-12'73'15,"10"-3"-70"-15,7-1 33 16,8 0-13-16,9 1-25 16,16 0 0-16,11-1 0 0,9-1 0 15,5 5 2-15,8 3 0 16,-5 5 0-16,-2 3-1 15,-9 10-4-15,-3 8 0 16,-8 14-4-16,-14 6 2 16,-5 10 4-16,-6 6 1 15,-4-3 1-15,-2-2 2 16,0-6 1-16,0-9-5 0,0-11 6 16,0-8-3-16,0-9-2 15,0-5 4-15,5 0 11 16,4-12 11-16,2-6-17 15,5-2-5-15,-1-4-1 0,-1 4 0 16,-2 0-1-16,-1 6 0 16,-4 5 1-16,-2 6 4 15,1 3-1-15,0 3-8 16,-3 8-2-16,3 5 5 16,2 4 2-16,3-3 0 15,2 5 0-15,1-6 1 0,1-4 0 16,2-3-1-16,1-3-2 15,1-5-10-15,-2-1-11 16,2 0-17-16,-2-9-1 16,1-3-6-16,-4-2 11 15,1-2 24-15,-6-2 15 0,-2 4-1 16,-1-1 21-16,-3 6 17 16,-1 4-6-16,0 3-2 15,-2 2-4-15,3 0-23 16,3 11-14-16,1 3 3 0,-1 4 5 15,6 3 1-15,0 1 0 16,-1-3 1-16,3-3 0 16,-3-1 1-16,4-4-34 15,-3-10-25-15,-2-1-67 16,-2-5-162-16</inkml:trace>
  <inkml:trace contextRef="#ctx0" brushRef="#br0" timeOffset="34236.23">5439 6974 662 0,'-13'-9'-2'15,"1"5"-6"-15,6 4-3 16,5 0-38-16,1 7-37 16,3 4-85-16</inkml:trace>
  <inkml:trace contextRef="#ctx0" brushRef="#br0" timeOffset="34533.0651">5641 7093 589 0,'-8'8'21'16,"1"0"16"-16,3 1-6 15,4-2-15-15,0 3-5 16,7-2 11-16,9 1 4 15,4-2 1-15,2 1-5 16,2-1-11-16,0 2 2 16,-2-2-1-16,-2 4-4 0,-3-1 2 15,0 4-5-15,-7 2-3 16,-3 0-1-16,-3 1-1 16,-4 0 1-16,0-1-1 15,-11 1 3-15,-6-5 0 16,-3-1-2-16,-6-4-33 0,-1-2-38 15,-7-5-68-15,4 0-494 16</inkml:trace>
  <inkml:trace contextRef="#ctx0" brushRef="#br0" timeOffset="38923.9225">6096 5850 512 0,'-5'-9'58'0,"1"-3"-13"15,1 1 40-15,0 4-21 16,1 0-7-16,2 3-22 16,0 4-12-16,0 0-18 0,0 0-10 15,0 15-6-15,6-1 8 16,0 9 7-16,-1 4-3 16,-3-1 1-16,1 3 1 15,-1 0-1-15,-2-4-2 16,0-2 1-16,0-5 1 15,0-2-5-15,0-4-27 0,0-4-53 16,0-8-80-16,0-2-221 16</inkml:trace>
  <inkml:trace contextRef="#ctx0" brushRef="#br0" timeOffset="39080.1655">6020 5602 666 0,'-12'-14'18'0,"1"1"12"16,2 6-4-16,5 4-22 0,1 3-5 15,3 0-64-15,0 0-131 16</inkml:trace>
  <inkml:trace contextRef="#ctx0" brushRef="#br0" timeOffset="39455.132">6191 5767 621 0,'-7'3'15'16,"2"0"-6"-16,0 3-1 15,5 1-1-15,0-1-3 16,0 2-6-16,8 3 5 15,-1 0-1-15,2-1 1 16,-2 3-2-16,-1-3-1 0,-1 5 0 16,-3-3 1-16,3-1-1 15,-1 1 2-15,3 3-3 16,4 1 2-16,1-2-1 16,0 6 2-16,-2-6-4 15,1 6 2-15,-5-4 2 16,-1 0-2-16,-5 0 12 0,0-2 10 15,0-2 2-15,-10 1-8 16,0-1-6-16,-1 0-5 16,0-2-1-16,-1-1-28 15,3-4-61-15,1-1-73 16,5-4-284-16</inkml:trace>
  <inkml:trace contextRef="#ctx0" brushRef="#br0" timeOffset="39955.1142">6778 5875 611 0,'-2'-3'53'16,"-1"-3"-44"-16,3 6 23 15,0 0-28-15,0 6-14 0,0 4 6 16,9 5 4-16,-2 4 3 16,0 1 7-16,0-1 2 15,-3 3-3-15,-1-6 2 16,-3-2-6-16,0-5 1 15,0-4 13-15,0-3 3 0,0-2 0 16,0-2 4-16,0-8-1 16,4-5-22-16,3-4-3 15,2-6 0-15,2 2 3 16,-1-1 1-16,0 3 1 16,-3 5 2-16,0 2-1 15,-2 7-3-15,1 3-2 0,0 4-4 16,-1 0-3-16,0 9 2 15,5 7 1-15,-2 7 1 16,1 6 1-16,-2 5 1 16,3 3-6-16,-3-1-19 15,-4-2-42-15,4-6-46 0,0-8-64 16</inkml:trace>
  <inkml:trace contextRef="#ctx0" brushRef="#br0" timeOffset="40345.7052">7134 5849 544 0,'-3'0'27'0,"-4"3"-16"0,6 8 14 16,-3 3 2-16,4 2-1 15,0 4-16-15,0 1 5 16,0 2-2-16,7 3-4 16,1-2-1-16,-1-4-6 15,0-2 2-15,3-2 1 0,-2-7-5 16,-1-6 0-16,4-3 3 16,0 0 18-16,1-12 15 15,-1-8-19-15,4-3-11 16,-7-4-1-16,1-5-1 0,-3 0 0 15,-6 0-5-15,0 2 1 16,-1 3 0-16,-11 7-5 16,-5 11-2-16,-5 5-22 15,-5 6-55-15,1 4-60 16,-1 4-288-16</inkml:trace>
  <inkml:trace contextRef="#ctx0" brushRef="#br0" timeOffset="40751.904">6756 6316 303 0,'-1'2'332'16,"1"-2"-297"-16,0 0 13 15,7 0-15-15,13 0 0 16,8 0-11-16,8 0-5 15,10 0 4-15,5-4 2 16,3-1-6-16,4-4-4 16,-1 2-5-16,-4-1-5 0,-7 0 3 15,-7 1-5-15,-8 2-1 16,-11 0 1-16,-10 5-2 16,-10 0-7-16,0 0-48 15,-16 0-108-15,-7 0-240 0</inkml:trace>
  <inkml:trace contextRef="#ctx0" brushRef="#br0" timeOffset="41595.6055">6787 6913 165 0,'0'-7'598'16,"0"2"-577"-16,0 3 14 15,0 2-12-15,0 7-29 16,0 11-2-16,3 4 11 15,5 4 5-15,-3 5-4 16,1-1 0-16,-1 0-3 16,-3-2 1-16,-2-1 1 0,0-5-14 15,0-4-48-15,-6-11-68 16,1-7-133-16</inkml:trace>
  <inkml:trace contextRef="#ctx0" brushRef="#br0" timeOffset="41751.8786">6749 6721 748 0,'-12'-12'0'16,"-1"2"-7"-16,8 8 6 0,3 2-45 16,2 6-52-16,10 5-46 15,11 3-95-15</inkml:trace>
  <inkml:trace contextRef="#ctx0" brushRef="#br0" timeOffset="42064.3052">7024 6913 463 0,'-14'15'1'0,"-2"-3"54"15,3 2 6-15,0 0-2 16,6-3-22-16,2 0-5 0,5-2-12 15,0-2-8-15,7-2-2 16,8-1 4-16,4 3 1 16,5 0-7-16,1 0-2 15,6 0-1-15,-3 3 3 0,-1 2 1 16,-1 1-2-16,-2-1-1 16,-6 2 3-16,-4 4-4 15,-8-2-3-15,-6 4-2 16,0-3 0-16,-13 1 3 15,-7 0-2-15,-2-2 4 16,-5-2-16-16,0-3-33 0,-4-6-33 16,2-3-87-16</inkml:trace>
  <inkml:trace contextRef="#ctx0" brushRef="#br0" timeOffset="43033.0132">8073 7118 90 0,'0'17'650'0,"2"-17"-631"0,1-2 7 15,5-14 3-15,2-4-8 16,3-5-12-16,1-6-4 16,0 0-4-16,-1-3 0 15,-2-2 0-15,-4 0 1 16,-5 4 0-16,-2-2-3 0,-2 4 4 15,-9 5-5-15,-5 4 0 16,-2 6 0-16,0 8 2 16,1 6-3-16,0 1 0 15,3 8 2-15,3 7-2 16,5-1 2-16,6 2-2 16,4-4-1-16,13-5 0 0,3-1 2 15,8-6 0-15,0 0 4 16,1-6-1-16,2-2 2 15,-4-3-1-15,-4 4-1 16,-4 3 0-16,0 4 6 16,-3 0 0-16,-3 8-4 0,-1 7-5 15,-1 7 4-15,0 5-2 16,-4-1 1-16,0 1 0 16,-1 3 2-16,1-6-2 15,1-3 1-15,2-1-1 16,0-10-22-16,6-4-26 0,1-6-89 15,0 0-70-15</inkml:trace>
  <inkml:trace contextRef="#ctx0" brushRef="#br0" timeOffset="43376.7219">8601 6904 551 0,'-4'0'38'0,"1"0"-8"16,-1 0-2-16,2 6-12 15,2-1-2-15,0 1-10 16,6-3 1-16,4-1 2 16,1-2 6-16,2 0 0 0,2-8-3 15,0-4-6-15,-2 0 3 16,-2-4-2-16,-1-1 3 16,-6 2-2-16,-3-2-2 15,-1 3 2-15,-1 2 0 16,-10 5 1-16,-1 0 3 0,-3 3-2 15,0 4-8-15,0 0-3 16,1 12 2-16,1 9-2 16,4 5 2-16,4 4-1 15,5 4 4-15,0 2-4 16,8-2 2-16,12-4 2 0,6-7-4 16,8-9-17-16,2-6-35 15,4-8-26-15,4-4-65 16</inkml:trace>
  <inkml:trace contextRef="#ctx0" brushRef="#br0" timeOffset="43611.0675">9069 6594 664 0,'-14'-10'113'15,"2"4"-68"-15,2 6-15 0,3 0-16 16,2 12-9-16,2 8-6 15,1 10-2-15,2 9 2 16,0 11 3-16,0 9 3 16,2 2-4-16,3 3 2 15,0-5 0-15,4-5-19 16,6-15-67-16,2-14-38 0,3-14-51 16</inkml:trace>
  <inkml:trace contextRef="#ctx0" brushRef="#br0" timeOffset="43986.0402">9344 6836 709 0,'-7'-5'12'15,"-5"5"-2"-15,-1 0-6 16,0 11 1-16,1 7 3 16,1 3-5-16,4 4-1 0,3 2-2 15,1-4 1-15,3-1 1 16,0-7-1-16,0-4-3 15,3-7 6-15,4-4-4 16,2 0 11-16,4-11 1 16,-1-5-2-16,3-2-8 15,-3-1 0-15,-1-1-1 0,-1 2 0 16,-4 4 0-16,-2 1 7 16,-1 6 3-16,-1 3-4 15,-2 4-5-15,2 0-4 16,-2 8-8-16,0 6 3 15,2 2 7-15,1 7 0 16,5-1 1-16,1-2 0 0,1-1-16 16,5-6-12-16,4-8-25 15,1-5 5-15,2 0 7 16,3-11-36-16,-4-7-46 16,3-7-146-16</inkml:trace>
  <inkml:trace contextRef="#ctx0" brushRef="#br0" timeOffset="44157.9024">9627 6679 522 0,'-5'-37'107'16,"-5"9"-34"-16,1 8-23 16,2 10-18-16,-1 10-21 15,3 0-14-15,3 19-6 0,0 4 4 16,2 13 3-16,0 6 6 16,4 8-1-16,1 4 1 15,1 5-1-15,-2-4-1 16,-4-5-1-16,0-7-61 15,0-15-115-15,2-11-216 16</inkml:trace>
  <inkml:trace contextRef="#ctx0" brushRef="#br0" timeOffset="44470.5121">9676 6749 627 0,'0'-5'3'0,"0"3"-3"15,2 2-2-15,5 0-8 16,4 2 19-16,2 5-9 16,5 0 2-16,1 0-1 0,-1-4 6 15,1 1 3-15,-5-2-4 16,1 2 4-16,-7-1 3 16,-1 8-9-16,-3 3-7 15,-3 13-1-15,1 5 5 16,0 7 1-16,0 8-2 15,4 1 1-15,-1-4 1 0,0-4 7 16,4-8-2-16,1-9-2 16,2-9-2-16,-2-14 1 15,2 0 4-15,-2-23-36 16,0-7-441-16</inkml:trace>
  <inkml:trace contextRef="#ctx0" brushRef="#br0" timeOffset="44642.3854">9934 6464 768 0,'-3'-4'21'0,"1"1"-1"16,2 3-18-16,0 0-1 15,0 11-39-15,8 9-48 16,3 1-17-16,-1 2-220 0</inkml:trace>
  <inkml:trace contextRef="#ctx0" brushRef="#br0" timeOffset="44970.5834">10136 6779 666 0,'-7'0'126'16,"0"-5"-67"-16,-3 5-40 15,3 0-15-15,1 0 0 16,-1 15-7-16,0 4 1 0,2 8 0 16,2 3 3-16,1 2-2 15,2-1 0-15,0-5 0 16,3-1 3-16,7-11-5 16,4-3 5-16,4-9-3 15,1-2 8-15,3-3 2 16,2-12-3-16,-5-5-6 0,-1-1-9 15,-5-4-1-15,-10-3 3 16,-3 1 1-16,-2 2-1 16,-12 4 3-16,-4 4 1 15,-1 7 1-15,-3 6-2 0,5 4-15 16,5 0-78-16,7 2-63 16</inkml:trace>
  <inkml:trace contextRef="#ctx0" brushRef="#br0" timeOffset="45361.1682">10421 6814 786 0,'6'0'65'16,"-4"0"-22"-16,2 0-35 15,3 7-3-15,-2 1-3 16,2 3 4-16,1 0 1 0,-1 1-4 15,-4-1-2-15,-1-2-1 16,0-2 1-16,-2-3 0 16,0-1-1-16,0-3 0 15,0 0-1-15,0-5 5 0,3-8-2 16,4-6-4-16,4-3 3 16,0-5-1-16,4-1 2 15,0 5-3-15,0 2 2 16,-2 3-3-16,-3 11 0 15,0 3 3-15,-2 4-3 0,1 5-2 16,-2 15 1-16,3 3 2 16,-5 7 1-16,2 0 0 15,-4 6 0-15,-1-2 3 16,-2-4-5-16,0-2-13 16,0-11-51-16,-3-9-147 0</inkml:trace>
  <inkml:trace contextRef="#ctx0" brushRef="#br0" timeOffset="46392.3388">11035 6778 647 0,'8'0'84'0,"-2"0"-74"16,-3-6 20-16,4-2 1 16,2-7-1-16,2-1-16 15,-2-5-7-15,0 1-2 16,-2-1-1-16,-3 0-1 16,-4 5 0-16,0-1-1 0,-11 3-3 15,-7 5-5-15,-4 5 3 16,-1 4 2-16,-3 0 0 15,6 6-1-15,5 7 2 16,6 4-1-16,9 4-3 0,0 6 1 16,12 8 3-16,10 2 0 15,2 5 0-15,3-1 1 16,0 2-1-16,-6-7 0 16,-3-3 1-16,-9-3-2 15,-4-11 2-15,-5-5-2 16,0-7 1-16,-4-7 4 0,-4 0 2 15,2-12 1-15,-1-11-2 16,3-12-2-16,1-7-2 16,3-10 2-16,0-7 2 15,3-12-3-15,8-2-1 16,3 3 1-16,5 8-1 0,3 9-2 16,-2 10-3-16,-1 16 2 15,-5 15 2-15,-1 12-3 16,-3 3-1-16,-5 23 0 15,-1 9 1-15,-1 12 1 16,0 7 4-16,-3 7-3 0,0 0 1 16,2-4 0-16,1-7-1 15,4-6 3-15,2-10-2 16,2-9 0-16,3-11 2 16,-2-8-2-16,5-6 1 15,-1-2 4-15,-1-14 0 0,3-2 3 16,-2-4 2-16,0 1-5 15,-2 2-2-15,-2 2-2 16,0 6 1-16,-4 5-4 16,1 2 0-16,-1 4-1 15,-4 0 1-15,1 4-2 16,0 5 2-16,-2 3-2 0,3 4 1 16,0 3-13-16,1-1-23 15,2-1-52-15,7-5-71 16,2-5-197-16</inkml:trace>
  <inkml:trace contextRef="#ctx0" brushRef="#br0" timeOffset="48579.8917">11756 6638 605 0,'0'0'57'0,"0"-3"-41"0,0 3 49 15,-3 0-28-15,1 9-28 16,-1 6-2-16,1 2 4 16,1 4-2-16,1 6 2 15,0 3-1-15,-2-1-5 16,2 3-3-16,-2-1 1 0,2-6-1 15,0-2-1-15,0-7 0 16,0-4-5-16,0-6-41 16,4-6-56-16,4-6-43 15,-5-13-241-15</inkml:trace>
  <inkml:trace contextRef="#ctx0" brushRef="#br0" timeOffset="48720.5142">11670 6412 616 0,'-15'-16'36'0,"4"5"-34"16,3 8 0-16,4 3-3 15,4 0-4-15,0 7-60 16,11 2-40-16,5-4-247 16</inkml:trace>
  <inkml:trace contextRef="#ctx0" brushRef="#br0" timeOffset="49204.8535">11877 6462 746 0,'-4'0'32'16,"1"0"9"-16,3 5-19 15,0 10-29-15,5 9 4 16,5 5 4-16,4 7 3 15,3 5 2-15,0 6 10 16,2 4-4-16,-3 3-5 0,-5 0-5 16,-6 0 1-16,-2-4-1 15,-3-9 0-15,2-7-2 16,-4-13 1-16,-5-8 0 16,0-9 2-16,2-4 1 15,-1-6 3-15,2-12-1 0,1-7-4 16,3-8-1-16,0-5 0 15,0-5 0-15,3-1 2 16,3-1-4-16,3 4 3 16,0 5-1-16,3 6 5 15,1 3-6-15,3 8 0 0,4 6-2 16,4 5-1-16,-2 6-1 16,0 2 2-16,-2 5-4 15,-4 9 1-15,-6 6 3 16,-9-1 0-16,-1 5 0 15,-5-4 1-15,-13-1 0 16,-1-1 2-16,-2-6-1 0,0-2 2 16,-1-4-2-16,4-2-33 15,5-4-42-15,1-4-138 16</inkml:trace>
  <inkml:trace contextRef="#ctx0" brushRef="#br0" timeOffset="50439.1221">12725 6343 579 0,'7'-27'128'16,"-2"2"-109"-16,-2 5 61 16,2 8-31-16,-3 5-20 15,3 7-9-15,-3 0-13 16,0 18-19-16,3 14 5 15,0 14 8-15,-2 13-1 0,2 11 1 16,-3 5-1-16,0 3-1 16,-2-4 1-16,0-10 1 15,0-10 2-15,0-13-4 16,1-14-1-16,5-14 2 0,4-13-1 16,7-2 5-16,6-16 3 15,6-9-5-15,2-3-2 16,1-4-2-16,-3 2-2 15,-7 1-1-15,-7 5 1 16,-6 1 2-16,-7 4 2 16,-2 4-1-16,-6 5-2 0,-6 2 0 15,1 4-1-15,2 1-2 16,2 1 9-16,4 4-5 16,3-3 3-16,3 2-6 15,9-1-8-15,3-1 4 16,3 1 1-16,-2 0-3 0,2 0 4 15,-2-2 6-15,-4 2 0 16,2-2 2-16,-6 0-1 16,1 4 0-16,-1 0 0 15,-3 0-1-15,-3 0-2 16,0 4 1-16,-2 0-1 0,1 3 0 16,1-2 3-16,0-2 0 15,0 0 0-15,1 0 1 16,2-3-1-16,3 0 4 15,1 0 6-15,0-7-4 16,-1-1-1-16,2-4 3 16,-5 0-1-16,-1 0 0 0,-4 0-3 15,0 0 0-15,0 1-1 16,-6 3 0-16,-1 1 3 16,-4 2-4-16,2 5-4 15,-1 0-1-15,-2 9 1 16,0 6 0-16,5 4-1 0,1 6 3 15,4 0-4-15,2 2 5 16,2-2-1-16,13-3 0 16,2-5-1-16,7-8 2 15,3-5 1-15,4-4 0 16,-1-5 1-16,4-13 1 0,0-7-3 16,0-6-2-16,1-4 2 15,-4-7 0-15,-5-6 0 16,-6 0 1-16,-5-2-1 15,-8 3 2-15,-7 4-1 16,0 9 4-16,-5 7 0 16,-7 13 0-16,0 10-6 0,-1 4-6 15,2 11 2-15,1 12 2 16,-1 8-1-16,5 8 2 16,6 7 2-16,0 8-3 15,0 1 3-15,4-2-1 16,7-4 1-16,1-7-1 0,1-6-5 15,0-9-26-15,1-12-33 16,2-7-47-16,2-8-34 16,2-2-244-16</inkml:trace>
  <inkml:trace contextRef="#ctx0" brushRef="#br0" timeOffset="51032.8415">13533 6518 460 0,'-10'0'197'16,"3"0"-183"-16,7 0 26 0,0-1-20 16,10-2-4-16,7-1-13 15,5 0-1-15,0-2 0 16,2 0-2-16,-4 2 1 16,-3 2-1-16,-4 2 0 15,-4 0 0-15,0 0-1 0,-6 6-4 16,-1 7 0-16,0 5 3 15,0 1 3-15,-2 1 0 16,2 0-1-16,2-5 0 16,-4-2 2-16,2-4-2 0,1-6 2 15,0-1 1-15,1-2 2 16,1 0 6-16,5-2-3 16,-1-7-7-16,-1 1 1 15,4-5-3-15,2-3 2 16,-6 2 0-16,4 2 0 15,-5-1-1-15,-2 4 1 0,-2 4 1 16,1 1 18-16,-3 4-7 16,3 0-11-16,-1 4-6 15,4 6 1-15,0 4 0 16,5 1 2-16,-3-1 3 16,4 0-2-16,-1-3 0 15,4-5 1-15,5-5 0 0,-1-1 1 16,2 0 0-16,4-7 0 15,-1-6-1-15,-3-3-1 16,0-2-1-16,-5-3 3 16,-7 0-1-16,-4-3 0 15,-6 1 1-15,0 4 2 0,-4 1 11 16,-5 2-8-16,0 5-7 16,0 8 0-16,2 1-3 15,2 2-23-15,1 0-33 16,3 8-16-16,1-2-83 15,1-1-259-15</inkml:trace>
  <inkml:trace contextRef="#ctx0" brushRef="#br0" timeOffset="51392.1824">14311 6412 195 0,'-8'0'409'16,"5"0"-378"-16,1 0 24 15,2 0-30-15,0 0 0 16,0 0-12-16,0 0 2 16,8 0 12-16,1 0-6 0,3 0-7 15,5 0-10-15,-2-2-2 16,2-5 0-16,-3 0-1 16,-3-4-2-16,-2 1-2 15,-7 1 1-15,-2-4 1 16,0 3-2-16,-12-1 2 15,-2 4 0-15,-1 2 2 0,-4 5 1 16,1 0-2-16,1 1-3 16,0 13 2-16,1 10 3 15,5 2-2-15,4 6 3 16,2 4-3-16,5-1 1 16,2-2 0-16,12-5-2 0,6-9 1 15,8-7-21-15,6-10-33 16,4-2-35-16,6-14-96 15</inkml:trace>
  <inkml:trace contextRef="#ctx0" brushRef="#br0" timeOffset="51767.1619">14726 6328 491 0,'-12'0'96'0,"2"0"-83"16,-1 0 26-16,3 2-24 0,3 7-5 15,1 0-7-15,4 0-1 16,0 0 7-16,0 0 8 16,9-2 9-16,3-1-3 15,3-5-5-15,0-1-9 16,4 0-6-16,-2 0 0 16,0-9-2-16,-3-1 2 0,-3-3-1 15,-6 1 1-15,-3-5-1 16,-2 5 0-16,-9-1 5 15,-5 5 10-15,-7 1-2 0,1 1-8 16,-4 6-4-16,0 2 0 16,4 12-3-16,-1 4 0 15,8 7 2-15,5 4-1 16,6-1-2-16,2 1-1 16,17 0 4-16,6-8-1 15,8-8-9-15,8-6-19 16,2-7-47-16,8 0-141 0</inkml:trace>
  <inkml:trace contextRef="#ctx0" brushRef="#br0" timeOffset="52142.1328">15128 6352 632 0,'-2'1'21'16,"-1"8"-19"-16,3 2-5 15,0 8 19-15,0 1 3 0,0 0-3 16,0 1 7-16,0-6 4 16,0-1-7-16,0-4-13 15,0-6 0-15,3-4 2 16,4 0 7-16,3-6 14 16,4-6-19-16,4-6-9 0,3-7-1 15,3-3 1-15,1-6-1 16,0 2-2-16,-1-2 2 15,0 5 15-15,-7 8-2 16,-5 5-1-16,-1 13-2 16,-2 3 0-16,-4 12-11 15,0 13-6-15,-1 9 4 0,2 7 3 16,-2 7-1-16,-3 2 1 16,3-2-1-16,-1-5 1 15,4-8-9-15,3-13-47 16,7-15-135-16</inkml:trace>
  <inkml:trace contextRef="#ctx0" brushRef="#br0" timeOffset="53063.9272">16451 6245 649 0,'-14'-4'21'16,"0"-5"-9"-16,5 0 65 16,2 1-20-16,7 0-21 0,0-1-15 15,9 0-13-15,9 4-10 16,3 3 1-16,8 2 0 15,-2 6 1-15,0 9-1 16,-5 5 0-16,-5 3 1 16,-4 4-2-16,-6 2 3 15,-3-3-1-15,-4-1 1 0,0 0-2 16,-7-5 4-16,0-6-2 16,-1-3-1-16,3-7 4 15,3-4-1-15,2 0 3 16,0-17 3-16,0-4-1 0,7-6-8 15,2-7 0-15,4-3 0 16,0-4 2-16,1 0 0 16,-2 2-1-16,-1 7 0 15,-4 5 6-15,-2 9 1 16,-1 9-3-16,-1 9-1 16,-3 7 0-16,4 11-13 0,-2 11 6 15,2 3 4-15,3 7-1 16,2-2 0-16,4 1 1 15,4-4-2-15,3-6 2 16,1-4-14-16,1-10-28 16,-4-9-93-16,-4-5-335 0</inkml:trace>
  <inkml:trace contextRef="#ctx0" brushRef="#br0" timeOffset="55423.1271">17811 6195 736 0,'-2'-18'27'16,"-10"4"8"-16,-3-3 19 15,1 10-39-15,-6 4-12 0,1 3 0 16,-5 5-3-16,4 13-1 16,1 5-1-16,-1 6 0 15,8 3 1-15,5 0-1 16,6 0 1-16,1-7 1 15,0-1-1-15,3-9-1 0,7-8 1 16,4-3 0-16,2-4 2 16,0-7 4-16,1-9 1 15,-2-4-1-15,2-3-3 16,-3-2 0-16,-1 0 0 16,-6 0 11-16,2 7 3 15,-4 2-5-15,1 4-2 0,-4 3-1 16,-1 7-4-16,-1 2-4 15,2 0-6-15,0 11-7 16,0 9 5-16,-2 0 7 16,5 10 0-16,-2 0 2 0,3 0 0 15,2-2-1-15,2-3 2 16,4-3 1-16,4-8 3 16,4-5-3-16,1-5 0 15,4-4 1-15,0 0-1 16,0-10 0-16,-2-4-3 15,-1-4 3-15,-5-1-1 0,-3-4 1 16,-3-4-1-16,-2 0 0 16,-2-2 0-16,-2 4-2 15,-2 5 0-15,0 1 2 16,0 9-2-16,0 4-1 16,-2 6-2-16,1 0-5 0,3 8 1 15,0 7 4-15,6 5 2 16,4 7-1-16,2 3 1 15,4 0 3-15,8 3-2 16,1-6 1-16,2-5-3 0,5-2-14 16,-1-11-3-16,2-5-9 15,-3-4-12-15,-4-4-1 16,-6-10 27-16,-4-2 14 16,-7-5 2-16,-3-1 19 15,-6 1 13-15,-2 1-6 16,-1 4-12-16,-4 2-5 15,2 5-3-15,-1 3-4 0,-1 4-4 16,0 2-3-16,0 0-3 16,0 5-4-16,0 5 4 15,0 6 4-15,0 0 0 16,0 4 2-16,0 1 1 16,0-1 0-16,5-3-2 0,10-2-8 15,1-5 4-15,4-4 0 16,4-6 1-16,1 0 1 15,-1-4 2-15,2-8 1 16,-1-4 0-16,-1 0 1 0,-7-4 0 16,1 4-1-16,-7 4 2 15,-6 1 5-15,1 4 3 16,-6 5-2-16,0 2-6 16,0 0-8-16,0 6-5 15,-3 4 7-15,-4 4 5 0,2 4 1 16,2 0-2-16,1-2 0 15,0-2 0-15,2-4-8 16,0-4 1-16,4-6 2 16,4 0 5-16,6 0 4 15,0-10-3-15,0-3-6 16,-1-3-8-16,-3-1 0 16,-4-1 6-16,-4-2 4 0,-2 0-2 15,-2-1 3-15,-7 4 2 16,-2 2 8-16,1 4 2 15,-2 7-11-15,4 4-2 16,-1 0 2-16,1 2-5 0,1 7 5 16,4 0-1-16,-1 1-7 15,4-2-35-15,0-3-18 16,0-3 15-16,0-2 33 16,7-4 19-16,6-7-17 15,1-8-38-15,4-4 34 16,0-7 17-16,0-5 1 0,0-5 2 15,-2-7 11-15,-5-3 32 16,-2-5 8-16,-3 1-11 16,-3 6 10-16,-1 9-3 15,-2 11-16-15,0 9-16 16,-4 19-15-16,-7 9-10 0,0 24-4 16,1 13 5-16,3 20 6 15,1 11-1-15,6 7-1 16,6-1 3-16,8-1-13 15,11-12-18-15,4-13-37 0,5-19-39 16,5-15-91-16</inkml:trace>
  <inkml:trace contextRef="#ctx0" brushRef="#br0" timeOffset="55938.7276">19445 6150 192 0,'-2'0'400'16,"2"-2"-380"-16,0 2 22 15,0 0-38-15,8 2-8 16,4 3 20-16,5 1 7 0,2-2-7 15,3-3-10-15,1-1-2 16,0 0-1-16,-7-1 1 16,2-7-1-16,-3-4 1 15,-3 0 14-15,-1-3 18 16,-4 0-9-16,0 7-6 16,-5 1-1-16,0 2-5 15,-2 5 1-15,0 0-9 0,0 15-17 16,0 10 3-16,0 9 7 15,-2 9 2-15,0 5-2 16,0 6 3-16,-3 1 1 16,2 0-3-16,-3-5 1 15,-3-5-1-15,0-6 1 0,0-13-2 16,-2-8 1-16,-1-9 0 16,0-8 3-16,-3-1 6 15,1-6 0-15,-1-10-1 16,5-5 2-16,3-4-6 15,2-1-2-15,3-3-2 0,2 4-2 16,0 1 1-16,0 5-1 16,7 1-23-16,1-3-84 15</inkml:trace>
  <inkml:trace contextRef="#ctx0" brushRef="#br0" timeOffset="58438.6537">3217 8961 348 0,'-7'-14'397'15,"-2"1"-392"-15,2 6 30 16,2 7 5-16,5 4-34 0,-3 17-11 15,3 8 6-15,0 8 7 16,0 9-2-16,0 4 0 16,0-1-2-16,0-2-2 15,3-11-2-15,-1-7 1 16,0-8 0-16,-1-11 2 16,-1-10-2-16,2 0 2 0,0-17 9 15,1-9-7-15,-3-3-4 16,2-9 1-16,-2-1-2 15,0 2 1-15,0 3 0 16,0 4 0-16,0 6-1 16,-2 10 0-16,2 9 0 0,0 5-3 15,7 11-8-15,6 8 4 16,3 12 6-16,6 1 1 16,3 2 0-16,1-2 0 15,1-4 0-15,0-9 0 16,-3-6 0-16,1-9-1 15,-7-4 2-15,0-9 2 0,-4-11 5 16,-1-5-4-16,-4-7-1 16,-4 0-1-16,1-2 0 15,-4-1 8-15,-2 6 1 16,0 4 0-16,0 9-4 16,0 4 1-16,0 10-5 0,0 2-4 15,3 9-11-15,4 10 6 16,2 8 6-16,6 9 0 15,1 3 1-15,2 4-22 16,1-4-20-16,1-2-58 0,2-11-111 16,-1-12-178-16</inkml:trace>
  <inkml:trace contextRef="#ctx0" brushRef="#br0" timeOffset="59001.0967">3844 9034 38 0,'0'-24'617'0,"-3"6"-571"15,-7 7 17-15,5 5-35 16,-2 6-16-16,5 4-14 16,-1 9-2-16,3 5 3 15,0 4 1-15,0 3 3 16,0 0-1-16,3-3 0 0,2-4-1 16,-3-4 1-16,2-7 0 15,-3-7-2-15,1-3 5 16,3-10 1-16,-4-3-1 15,3-6-4-15,-1 3 0 16,-3-2 2-16,2 4 3 0,-2 3 1 16,0 6-3-16,2 4-4 15,-1 4 0-15,3 0-6 16,1 12-3-16,5 8 7 16,2 2 3-16,2 2-2 15,4 2 1-15,2-5 1 0,-2-3-1 16,4-7 1-16,-4-10-1 15,1-1-1-15,1-11 4 16,-1-10 0-16,0-8 1 16,-3-4-3-16,0-3 0 15,-6-5-1-15,-2-2 1 16,-8-4-1-16,0-4 2 0,-3 1 0 16,-9 1 2-16,-1 7 11 15,-1 10 2-15,6 14-7 16,-3 11-7-16,8 7-9 15,3 18-2-15,0 14 6 16,2 12 0-16,10 8 2 0,3 7 0 16,0 7 0-16,4 0 0 15,0-4 0-15,-1-8 0 16,-1-9 3-16,2-10-10 16,-1-17-23-16,1-10-32 15,3-11-58-15,-6-14-117 16</inkml:trace>
  <inkml:trace contextRef="#ctx0" brushRef="#br0" timeOffset="59532.3095">4257 8967 502 0,'-4'1'69'16,"4"-1"-46"-16,0 0 35 15,4-1-17-15,6-9-10 0,2 0-20 16,-2-6-7-16,5 0-2 16,-3-6 3-16,-3-2 3 15,1-2-3-15,-5-2 1 16,-4-2 6-16,-1 1 7 16,0 2 1-16,0 4 4 0,-1 5-5 15,-3 7-8-15,1 10-4 16,1 1-7-16,2 12-8 15,0 11 6-15,4 8 2 16,1 1-1-16,3 7 1 16,1 0 1-16,3 1-1 15,-6-8 0-15,3-4 1 16,1-6-2-16,-5-8 2 0,2-7-1 16,-2-5 0-16,0-2 4 15,5-7 12-15,-1-8 0 16,0-4-7-16,4-3-3 15,-1 3-1-15,-3 1-1 0,2 2-1 16,-6 4-1-16,4 6-1 16,-6 6-1-16,4 0-4 15,-2 6-4-15,0 7 3 16,4 7 4-16,-2 2 3 16,6 1-2-16,-1 0 2 15,3-1-2-15,-1-7-23 0,6-4-9 16,1-5-16-16,4-6-38 15,0-6-83-15,1-8-228 16</inkml:trace>
  <inkml:trace contextRef="#ctx0" brushRef="#br0" timeOffset="59876.0469">4834 8863 361 0,'0'-2'229'0,"0"1"-200"16,-2-1 27-16,2 2-26 0,0 0 14 15,0 0-28-15,0-2-14 16,3 0 3-16,2 0 13 16,4-3-2-16,3-2-10 15,-4 0-4-15,3-4 0 16,-3 0 0-16,-1-1 1 16,-4-2 3-16,-1 1 0 0,-2-1-2 15,0 1-2-15,-7-1-4 16,-4 5 6-16,-3 2 9 15,0 7 5-15,-3 0-4 16,1 7-9-16,3 14-5 16,5 5 0-16,2 5 1 15,6 2 1-15,0 1 5 0,16-4-3 16,4-10 0-16,9-6-1 16,5-8 0-16,3-6-1 15,6-10-30-15,2-11-109 16</inkml:trace>
  <inkml:trace contextRef="#ctx0" brushRef="#br0" timeOffset="60766.6025">5214 8649 675 0,'-11'-22'19'0,"4"5"27"0,4-1 16 15,1 7-33-15,2 6-11 16,0 5-4-16,2 1-14 16,8 12-4-16,1 7 3 15,5-1 2-15,2 5-2 0,-1-5 2 16,1-1 0-16,-4-5-2 15,-2-5 2-15,-1-4 0 16,-2-4 0-16,0 0 1 16,-3-9 5-16,-1-4-3 15,-1-3-1-15,1 0-2 16,-2 2 1-16,-1 4-1 0,0 0-1 16,0 5 1-16,1 3 0 15,-1 2-2-15,4 0-5 16,1 9 4-16,3 4 2 15,3-1 0-15,3 1-1 16,1-3 2-16,-3 1 0 16,1-2-1-16,-2-5 2 0,0-4-1 15,0 0 0-15,-5 0 1 16,1-6 1-16,-3-4 3 16,0-5 2-16,-3 3 2 15,-1-4-2-15,-2-2-3 0,2 2 0 16,-2 0 0-16,3 3 0 15,-1 3-2-15,-1 1-2 16,5 5-2-16,2 4 1 16,2 0 0-16,4 7-2 15,4 6 1-15,8 3 1 0,2 5 3 16,3 1-1-16,0-1-1 16,-3 0 2-16,-1-1-3 15,-1-2 0-15,0-7-27 16,-8-8-50-16,-6-3-203 15</inkml:trace>
  <inkml:trace contextRef="#ctx0" brushRef="#br0" timeOffset="61688.4">6042 8513 663 0,'-11'-7'12'0,"0"-2"42"15,-1 6 9-15,3 3-36 0,-1 0-20 16,2 7-5-16,-1 7-3 16,4 8 0-16,1 1 1 15,3 4-1-15,1-1 1 16,0-4 0-16,7-3 0 15,1-6-2-15,1-10 0 0,1-1 3 16,-2-2 2-16,1-5 4 16,-2-11-1-16,1-2-3 15,-3-2-1-15,-3 0 0 16,0 3 2-16,-2 1 7 0,0 2-1 16,0 1-2-16,0 7 0 15,0 5-2-15,0 1-5 16,0 0-7-16,3 11 0 15,4 5 3-15,1 3 4 16,2 2-2-16,1 3 2 0,4-6-1 16,-3-6-1-16,3-1 2 15,0-11-2-15,0 0 0 16,1-11 4-16,1-9-3 16,-4-4-3-16,4-5-1 15,-8-3 3-15,-1-2 1 16,-4-7 1-16,-4-2 0 0,0-2-2 15,-9 3 2-15,-3-1 6 16,-3 6 3-16,1 8-2 16,1 9 2-16,6 9-7 15,4 11-5-15,3 2-4 16,0 20-1-16,3 10 5 0,6 11 1 16,6 8 1-16,-1 6-2 15,2 2 4-15,0 2-1 16,-1-6-2-16,0-10 1 15,-1-8 1-15,-2-10-5 16,1-11-19-16,1-12-12 0,-2-4-87 16,1-9-82-16</inkml:trace>
  <inkml:trace contextRef="#ctx0" brushRef="#br0" timeOffset="61922.9335">6367 8496 219 0,'-5'-6'447'0,"5"-1"-404"15,0 1 18-15,0 1-41 16,7 0-16-16,3 1-6 16,5 2 0-16,1 2 0 15,1 0 3-15,-2 0-2 16,0 10 3-16,-1 2 3 0,-1 2 1 16,-1 4 2-16,-3 4-4 15,-2 1 0-15,1 0-2 16,-3-3-1-16,0-1-3 15,1-4-56-15,-3-10-64 0,-1-5-51 16,0 0-292-16</inkml:trace>
  <inkml:trace contextRef="#ctx0" brushRef="#br0" timeOffset="62063.5773">6503 8277 516 0,'-10'-28'87'16,"1"11"-26"-16,1 6-21 15,5 11-33-15,3 0-10 16,0 1-27-16,1 9-87 16,11 2-218-16</inkml:trace>
  <inkml:trace contextRef="#ctx0" brushRef="#br0" timeOffset="62297.944">6773 8331 630 0,'0'-2'40'16,"-7"-1"62"-16,-3 3-57 16,0 0-21-16,-2 1-12 15,2 12-9-15,1 3-1 16,2 4 1-16,4 5 0 0,1 3-1 16,2 2-1-16,0 1-1 15,2-2 0-15,7-2 1 16,3-4-6-16,6-5-40 15,7-12-39-15,6-2-49 16,6-4-236-16</inkml:trace>
  <inkml:trace contextRef="#ctx0" brushRef="#br0" timeOffset="63469.7194">7145 8421 483 0,'-6'-9'194'16,"-5"0"-160"-16,0 5-7 0,-1 4-24 15,-3 2 3-15,5 11-4 16,0 0 2-16,3 6 3 16,2-2 0-16,3-1-3 15,2-1-2-15,0-3 1 16,0-5-3-16,0-1 3 16,7-4 0-16,0-2 2 0,1 0 3 15,-1-4-2-15,4-5-4 16,0 0-1-16,-2-3-13 15,1-3-6-15,-2 2 9 16,-1 1 7-16,-2 2 3 16,-3 0-2-16,0 5 2 0,-1 4 15 15,-1 1-4-15,0 0-10 16,4 10-14-16,2 3 9 16,1 4 4-16,4 1 1 15,2-1-1-15,1-5 0 16,0-3 1-16,0-4-2 0,-1-5 2 15,0 0 3-15,-1-9 0 16,-3-3-1-16,0-2-2 16,-2-6 2-16,-3-3 1 15,-3 0-4-15,-1-9 2 16,0-4-3-16,0-9 1 16,0-9 3-16,-1-6 0 0,-3-6 5 15,1 3 4-15,-1 10 0 16,-1 12-1-16,1 12 1 15,-2 17-3-15,3 12-10 16,-2 15-8-16,3 14 3 16,0 9 4-16,2 12 1 0,2 5-1 15,10 6 1-15,5-4 0 16,6-3 1-16,-4-6-2 16,7-9 1-16,-1-9 1 15,0-9-1-15,0-9 0 0,0-12 2 16,-1-2 1-16,-3-16-4 15,-1-7-9-15,-6-7-3 16,-3-6 4-16,-6-7-1 16,-5-6-2-16,0-8-4 15,-2-6 7-15,-8 3 5 0,0 5 3 16,-2 11 6-16,3 14 28 16,2 18-8-16,4 14-21 15,1 9-12-15,2 17 2 16,0 10 5-16,2 8 2 15,7 5 0-15,1 2 1 16,2 3-2-16,0 3 0 16,3-5 1-16,-3-2 0 0,0-7-1 15,3-10 2-15,-1-8-1 16,6-12-20-16,-3-9-17 16,5-4 3-16,2-8-82 15,-3-11-49-15,-1-6-26 0,-4-4 92 16,-4-3 73-16,-5 0 64 15,-4 3 113-15,-1 6-13 16,-2 7-21-16,0 7-42 16,0 4-10-16,0 5-33 15,0 0-27-15,0 0-11 0,0 5 3 16,2 2 0-16,3 2 1 16,2 2 1-16,3-4 0 15,3 0-1-15,-1 0 2 16,3-5 1-16,3 0 2 15,-2-2-2-15,2 0 0 16,-3-5-11-16,0-5-7 0,0 3 8 16,-4-1 7-16,-3 1 2 15,-1-1 1-15,-4 3 19 16,0 1 15-16,-3 1 2 16,2 1-2-16,-2 0-6 0,0 2-8 15,2 0-11-15,0 4-12 16,1 10 0-16,2 9-4 15,3 13 4-15,-2 8 2 16,-3 10-1-16,-1 9 3 16,-2 1-1-16,-5 0 0 15,-9-1-1-15,-5-8-13 0,-3-10-41 16,-1-15-86-16</inkml:trace>
  <inkml:trace contextRef="#ctx0" brushRef="#br0" timeOffset="74328.6222">9639 8358 614 0,'7'-14'34'0,"-2"-1"19"15,-5 7 41-15,2-1-48 16,2 4-13-16,-4 5-5 16,2 1-17-16,1 17-18 15,-1 9 3-15,2 7 9 0,-3 6-2 16,1 9 0-16,0-1-1 15,-2 0 0-15,0 0-1 16,0-1 1-16,-5-6-7 16,1-6-30-16,1-6-19 0,3-8-69 15,0-12-70-15</inkml:trace>
  <inkml:trace contextRef="#ctx0" brushRef="#br0" timeOffset="74563.0008">9873 8354 678 0,'1'-14'39'15,"-1"9"20"-15,0 5-18 16,0 9-40-16,6 12-3 0,1 4 13 16,1 9 6-16,4 5-3 15,-4 4 2-15,1 0-9 16,-2 1-4-16,-1 3 0 15,-2-6-1-15,-4-2-18 16,0-5-27-16,-10-7-44 0,0-8-58 16,-3-6-186-16</inkml:trace>
  <inkml:trace contextRef="#ctx0" brushRef="#br0" timeOffset="74750.4383">9718 8649 656 0,'-8'-4'29'16,"5"1"-13"-16,3 1 31 15,0 0-27-15,8 2-14 16,11-1-8-16,4 1 4 16,10-6 0-16,4 2-8 0,4-4-54 15,3-3-41-15,0-4-294 16</inkml:trace>
  <inkml:trace contextRef="#ctx0" brushRef="#br0" timeOffset="74922.3005">10307 8461 670 0,'-2'-10'21'0,"-2"-1"78"15,2 2-22-15,0 0-43 16,2 6-20-16,0 1-17 0,0 2-4 15,0 4-39-15,7 10-49 16,-4 2-64-16,1 4-50 16</inkml:trace>
  <inkml:trace contextRef="#ctx0" brushRef="#br0" timeOffset="75047.3399">10311 8722 578 0,'0'4'42'0,"0"-3"24"15,1-1 3-15,-1 0-30 16,2 2-30-16,-2 0-18 0,0-2-131 16</inkml:trace>
  <inkml:trace contextRef="#ctx0" brushRef="#br0" timeOffset="89515.9625">10820 8362 566 0,'0'-15'75'0,"0"-5"-42"16,0 5 31-16,0 2 0 16,0 3-25-16,0 4-12 15,0 6-4-15,0 0-13 16,0 9-16-16,0 13 2 15,3 6 4-15,4 4 0 0,-6 8 0 16,3-5 0-16,-1 1 1 16,1-6 0-16,-1-7-1 15,1-3 1-15,-1-7-1 16,2-7 1-16,-2-2 0 16,2-4-1-16,1-4 5 0,1-8 1 15,1-4-2-15,2-6-3 16,-3 3 1-16,0 1-2 15,-4 2 1-15,1 3 0 16,0 5-1-16,-4 4-1 16,2 4 1-16,0 0-5 0,3 5-4 15,0 6 5-15,2 3 3 16,5 3 2-16,0-3-2 16,0-2 1-16,4-1 2 15,-2-4-5-15,5-3 3 16,1-4 0-16,-1 0 1 15,1-4 2-15,-2-9 0 16,-4-1-1-16,-1-3 2 0,-2-3 9 16,-9-5 4-16,-2-2-5 15,0-3-2-15,-4 0 2 16,-5-1-8-16,2 5 0 0,-2 4-5 16,4 8 2-16,-1 3-1 15,2 9-20-15,1 2-39 16,1 4-50-16,2 3-112 15</inkml:trace>
  <inkml:trace contextRef="#ctx0" brushRef="#br0" timeOffset="90531.5067">11281 8544 700 0,'0'-13'53'16,"0"1"-12"-16,0 1 24 16,0 6-21-16,0 1-25 15,4 4-12-15,0 0-6 0,3 11-5 16,0 6 4-16,-1 9 2 16,-1 4-1-16,-2 4 0 15,2 5 0-15,-5 0-1 16,3 1-35-16,1-8-35 15,1-11-89-15,2-9-187 0</inkml:trace>
  <inkml:trace contextRef="#ctx0" brushRef="#br0" timeOffset="90922.0965">11751 8267 429 0,'-13'0'256'16,"4"0"-223"-16,4 0 13 0,5-2 0 16,5-3-9-16,14-1-34 15,10-1-6-15,6-1 4 16,6 1 1-16,2-1-63 15,-1 3-46-15,-7 1-35 16,-6 3-139-16</inkml:trace>
  <inkml:trace contextRef="#ctx0" brushRef="#br0" timeOffset="91062.7502">11844 8376 651 0,'-9'1'27'16,"9"-1"10"-16,0 0-2 0,14 0 11 15,12-6-37-15,6-1-8 16,11-4-4-16,7-2-74 16,4-1-52-16,0-5-262 15</inkml:trace>
  <inkml:trace contextRef="#ctx0" brushRef="#br0" timeOffset="91390.8185">12433 8178 492 0,'-13'0'137'16,"1"0"-127"-16,-1 0 30 16,2 2-7-16,1 10 9 0,3 0-23 15,2 8-5-15,5 0-6 16,0 3-1-16,2 0 0 16,11-1-5-16,-1-1-1 15,7-3 0-15,4-5 0 0,0-8 0 16,6-3-7-16,3-2 2 15,0-7-7-15,-1-11 3 16,4-6-10-16,-5-2 12 16,-7-5 7-16,-5-2-1 15,-9-2 4-15,-9 3 2 16,0 0 16-16,-16 6 3 0,-7 4 9 16,-8 8-16-16,-3 10-15 15,-6 4-3-15,-3 8-17 16,-1 3-125-16</inkml:trace>
  <inkml:trace contextRef="#ctx0" brushRef="#br0" timeOffset="94156.5677">9750 9678 218 0,'0'-7'252'0,"0"1"-254"16,0 1 3-16,0 3 0 16,0-1 10-16,-1 1-2 15,1-1 14-15,0 1 4 0,0 0 1 16,0 0-8-16,0 0-11 16,0 0-7-16,0 2-1 15,0 0-7-15,0 0-51 16,0 0 4-16,0 0-20 15,0 0-98-15</inkml:trace>
  <inkml:trace contextRef="#ctx0" brushRef="#br0" timeOffset="95953.714">10039 8956 274 0,'0'0'115'0,"0"-4"-62"16,-3 1 5-16,-1-1-12 16,3 1 8-16,-5 1-23 0,0 2-12 15,-1 0-12-15,0 0-4 16,0 0-2-16,-2 7 1 16,-2 3-2-16,2 5 1 15,0-1 0-15,2 6-1 16,2 3 0-16,1 0 1 0,4-1-1 15,0-1 0-15,5 0 1 16,7-5-3-16,3-3 2 16,5-6 0-16,1-5 1 15,3-2 1-15,1-4 1 16,-1-8 1-16,-2-6-2 0,-1-3 1 16,-8-1 1-1,-1-1 6-15,-9-2 15 0,-3 2 2 16,0-2-6-16,-7 5-4 15,-4 1-8-15,-3 4-6 16,-3 5-3-16,0 8-2 16,-1 2 0-16,-1 2-49 0,-2 10-45 15,0 1-185-15</inkml:trace>
  <inkml:trace contextRef="#ctx0" brushRef="#br0" timeOffset="96594.2686">9739 9692 170 0,'0'-9'392'16,"0"1"-332"-16,0 0-5 16,0 1-10-16,0 2-10 15,2 5-18-15,3 0-6 0,3 5-10 16,-5 10-3-16,1 4 8 15,-2 6 0-15,-1 7-3 16,-1 0 0-16,0 6-1 16,0-4 0-16,0 0-1 15,0-6-46-15,0-6-37 0,0-10-57 16,7-7-175-16</inkml:trace>
  <inkml:trace contextRef="#ctx0" brushRef="#br0" timeOffset="96828.6238">9990 9558 629 0,'0'-12'34'0,"0"5"7"16,-5 7 18-16,3 4-40 16,2 13-19-16,0 6 6 0,0 9 2 15,0 3 1-15,9 5 1 16,-1 2-3-16,-3 2-4 15,2-1-2-15,-2-4 2 16,3-2-9-16,-4-4-29 16,-1-10-38-16,-1-5-46 15,-2-9-116-15</inkml:trace>
  <inkml:trace contextRef="#ctx0" brushRef="#br0" timeOffset="97016.1155">9825 9890 667 0,'-3'0'11'16,"3"-8"7"-16,3-1 15 16,11 1-19-16,10 1-13 0,3 0 0 15,5 1-5-15,4 3-80 16,-4 1-43-16,1 2-197 15</inkml:trace>
  <inkml:trace contextRef="#ctx0" brushRef="#br0" timeOffset="97219.2105">10173 10003 265 0,'-3'10'364'15,"1"1"-333"-15,2 5 5 0,0 7 8 16,0 3-16-16,0 4-16 16,0 2-3-16,2 0-5 15,1-2-2-15,-3-5-2 16,2-3-44-16,0-9-38 16,1-8-86-16</inkml:trace>
  <inkml:trace contextRef="#ctx0" brushRef="#br0" timeOffset="97453.6184">10490 9619 785 0,'-8'0'7'15,"1"-1"-6"-15,2-4 12 0,5 4-6 16,0 1-6-16,0 0-9 16,9 0-88-16,2 6-8 15,-4-3-52-15</inkml:trace>
  <inkml:trace contextRef="#ctx0" brushRef="#br0" timeOffset="97656.6875">10495 9865 657 0,'-5'4'124'16,"2"-4"-103"-16,3 0 5 15,0 0-4-15,0 0 1 16,2 0-18-16,4 0-10 15,3 0-42-15,-2 0-81 0,-2-2-212 16</inkml:trace>
  <inkml:trace contextRef="#ctx0" brushRef="#br0" timeOffset="98625.3684">11310 9450 704 0,'-10'-14'24'0,"-1"3"15"16,2 4 5-16,4 7-20 16,1 3-19-16,4 15-8 15,0 7 1-15,0 7-1 16,0 7 4-16,4 1-1 15,1 0 2-15,3-7-1 16,-1-3 0-16,-2-8 0 0,0-9 0 16,-1-4 0-16,1-9-3 15,3 0 5-15,-1-3 7 16,0-11-7-16,3-1-1 16,0-3 0-16,-2 4-2 15,-2 0 1-15,-1 5-1 0,-3 4 1 16,-1 1-2-16,2 4-2 15,-3 0-4-15,2 6 4 16,-1 2 2-16,5 3 1 16,1 1 0-16,3 0 0 0,2 0 0 15,1-3-1-15,8-4 1 16,-1-1 0-16,-1-4-2 16,3 0 3-16,-1-4 2 15,-1-5 0-15,-4-5 1 16,-5-1 1-16,-3-8 1 15,-4 1 9-15,-4-9-3 0,0-1-5 16,-12-4 2-16,1 3-1 16,-2 2-3-16,-1 4-3 15,3 10-2-15,2 6-2 16,0 9-3-16,6 2-44 16,1 13-48-16,2 1-106 15,0 4-259-15</inkml:trace>
  <inkml:trace contextRef="#ctx0" brushRef="#br0" timeOffset="99547.2253">11722 9803 451 0,'-3'-6'63'0,"3"1"5"16,-3 2 19-16,3-1-12 15,0 2-11-15,0 1-25 16,0 1-18-16,0 0-17 16,0 7-6-16,0 7 3 15,0 2 3-15,3 5 1 0,0 6-2 16,-1 0-2-16,0 2 1 15,-2-3-1-15,0-2-35 16,0-8-85-16,0-8-152 16</inkml:trace>
  <inkml:trace contextRef="#ctx0" brushRef="#br0" timeOffset="100297.1182">12092 9419 594 0,'-11'0'47'16,"2"0"5"-16,7-1 5 15,2-3-2-15,2 1-16 16,15-5-21-16,7 3-16 0,10-3 1 16,8 2 1-16,4-2-2 15,1 3-2-15,-1 2-13 16,0 1-36-16,-9 2-33 15,-8 0-17-15,-7 5-57 16,-15 6-239-16</inkml:trace>
  <inkml:trace contextRef="#ctx0" brushRef="#br0" timeOffset="100453.3472">12218 9576 523 0,'-14'7'55'0,"8"-5"19"16,6-2-29-16,3 0 19 0,15 0-16 15,9-5-34-15,2-3-11 16,10-1-2-16,1 1 0 16,-1-1-16-16,-4 2-56 15,-5-2-31-15,-5-2-89 16</inkml:trace>
  <inkml:trace contextRef="#ctx0" brushRef="#br0" timeOffset="100703.3272">12289 9229 689 0,'-12'-8'41'0,"6"1"6"16,2 4-13-16,3 3-16 15,1 2-9-15,0 12-12 16,1 9 1-16,9 9 2 0,2 8 4 15,-3 10 0-15,2 6-2 16,-4 4 0-16,-2-2 0 16,-5-3-14-16,0-6-99 15,0-12-177-15</inkml:trace>
  <inkml:trace contextRef="#ctx0" brushRef="#br0" timeOffset="101093.9292">12808 9131 750 0,'0'-4'43'15,"0"-9"-35"-15,0 12 24 16,0 1-18-16,0 9-5 0,0 9-7 15,2 6-4-15,-2 8 4 16,0 4-2-16,0 4 4 16,0 4-4-16,0 1 0 15,0-6 1-15,0 0 0 0,7-7-1 16,6-7-1-16,4-7 1 16,7-7-1-16,3-8 2 15,4-3-2-15,1-6-5 16,0-11 5-16,-3-6-1 15,-4-8 3-15,-6-2 0 16,-5-9 2-16,-9 0-5 16,-5 1 4-16,-4 2-2 0,-16 7 1 15,-12 12-1-15,-11 11-1 16,-11 4-6-16,-3-1-141 16</inkml:trace>
  <inkml:trace contextRef="#ctx0" brushRef="#br0" timeOffset="358515.991">19677 6863 340 0,'-4'4'66'16,"1"0"-42"-16,-1-3 14 15,3-1 14-15,1 2 5 16,0-2 7-16,0 0-4 16,7-6-12-16,6-4-21 0,11-6-8 15,10-4 2-15,11-3-12 16,9-2-7-16,5-2 2 16,5-2-4-16,-1 5 1 15,-3 1-2-15,-10 2-16 16,-11 10-54-16,-11 2-45 15,-16 3-108-15</inkml:trace>
  <inkml:trace contextRef="#ctx0" brushRef="#br0" timeOffset="358703.4885">19755 6940 648 0,'-9'4'25'16,"9"-4"-5"-16,12-6 34 15,24-10-8-15,13-9-18 16,19-5-19-16,15-6-1 0,11 1-3 16,1-1-3-1,-5 0-2-15,-11 4-139 0,-18-1-425 16</inkml:trace>
  <inkml:trace contextRef="#ctx0" brushRef="#br0" timeOffset="380140.8771">13368 9713 550 0,'-5'0'48'0,"0"0"-18"15,1 0 13-15,3 0 27 16,1 0-35-16,0-1-11 16,3-3 2-16,9-3-14 15,10-4-12-15,9-1 3 0,4-6 0 16,6-2-3-16,5-1 1 16,-2-2-1-16,2 2 2 15,-5 1-44-15,-7 4-47 16,-9-1-41-16,-11 8-154 15</inkml:trace>
  <inkml:trace contextRef="#ctx0" brushRef="#br0" timeOffset="380312.7504">13444 9795 621 0,'0'6'25'15,"4"-6"-11"-15,28-12 56 16,14-12-3-16,20-9-43 15,16-7-7-15,8-2-8 16,3-5-8-16,-3 1-5 16,-12 2-142-16,-15-5-389 15</inkml:trace>
  <inkml:trace contextRef="#ctx0" brushRef="#br0" timeOffset="427079.7251">12313 11419 455 0,'3'-7'61'0,"-3"-4"-7"15,0 1 19-15,0-1 5 16,0 0-24-16,0 1-17 16,-7 2-7-16,-6 5-5 15,-8 1-8-15,-2 2-4 16,-8 5-6-16,-1 8 1 0,1 6-1 16,3 3-1-16,4-1-2 15,10 2-1-15,8-1-3 16,6-1-1-16,9-1 0 15,12 1 2-15,8-5-1 16,8 4 2-16,2-4-1 16,2 0 1-16,1 2-1 0,-8 0-1 15,-5 3 0-15,-12 0 2 16,-10 4-3-16,-7 0 4 16,-9-1-2-16,-14 1 9 15,-6-2-3-15,-5-3 0 16,-2-6-1-16,-1-2-4 0,6-5-1 15,3-3 1-15,7-4-1 16,11 0-12-16,5-5-22 16,5-12-32-16,14-5-84 15,9-9-203-15</inkml:trace>
  <inkml:trace contextRef="#ctx0" brushRef="#br0" timeOffset="427392.1915">12710 11492 497 0,'0'-1'215'15,"-7"-7"-148"-15,4 8 6 16,0 0-34-16,-1 6-12 16,4 10-18-16,0 3 3 15,0 8 1-15,4 4-6 16,-1 2-2-16,7 6-3 0,-5-2-1 16,2-2 0-16,-4-5-14 15,-1-1-31-15,0-10-30 16,-2-9-95-16,0-10-210 15</inkml:trace>
  <inkml:trace contextRef="#ctx0" brushRef="#br0" timeOffset="427595.302">12647 11465 690 0,'-10'-14'30'0,"7"0"47"16,4-2-28-16,16 2-17 0,10-2-23 15,12 0-7-15,4 0 0 16,4 3-1-16,-2 2-1 16,-5 4 1-16,-8 7-24 15,-11 0-46-15,-13 13-55 16,-8 8-21-16,-17 6-51 0</inkml:trace>
  <inkml:trace contextRef="#ctx0" brushRef="#br0" timeOffset="427735.9165">12727 11565 412 0,'-14'9'26'0,"3"-4"57"16,11-2 14-16,0-3-21 0,16-4-27 16,8-5-32-16,3 0-3 15,7-2-12-15,0 3-2 16,-2 0-21-16,-3 5-65 16,-7 3-47-16,-6 0-120 0</inkml:trace>
  <inkml:trace contextRef="#ctx0" brushRef="#br0" timeOffset="427907.7873">12758 11756 570 0,'-6'11'51'16,"6"-6"27"-16,4-1-23 16,19-4-13-16,10 0-12 15,9-4-14-15,9-8-12 16,7-4-3-16,-1-4-49 15,3-8-154-15</inkml:trace>
  <inkml:trace contextRef="#ctx0" brushRef="#br0" timeOffset="428376.4995">13421 11034 693 0,'-13'-23'29'16,"2"6"61"-16,1 12-27 15,2 5-21-15,1 18-27 16,2 12-14-16,-1 16 8 16,5 15-2-16,-1 16 1 15,0 12-2-15,2 13 3 0,-2 5-9 16,2 6 5-16,0-12-8 16,0-13-37-16,2-19-35 15,9-19-45-15,5-26-94 16</inkml:trace>
  <inkml:trace contextRef="#ctx0" brushRef="#br0" timeOffset="428860.8408">13757 11273 812 0,'-14'-5'13'15,"1"5"-3"-15,1 7 5 16,3 14-5-16,1 11-4 15,1 11-5-15,1 3 0 16,6 1 1-16,0 1-1 0,0-9 0 16,6-8 0-16,2-10-1 15,3-9 0-15,6-12 1 16,-2 0 2-16,5-14 3 16,0-4-2-16,-2-5-2 15,0 0 0-15,-2 3-1 16,-5 4-1-16,-2 4 0 0,-6 6 0 15,3 3 0-15,-5 3-4 16,3 3-2-16,-2 10 2 16,4 3 4-16,1 2 0 15,1 1 2-15,6-1-3 16,-1-3 2-16,6-8-1 0,0-4 1 16,3-3 2-16,0-7 0 15,-3-11 1-15,-3-3-1 16,-2-6 11-16,-4 0 4 15,-7-5-3-15,-3 2 3 16,0-1-6-16,-3 7-5 16,-5 2-3-16,-2 10-5 0,3 4 0 15,1 8-2-15,0 9-30 16,6 9-28-16,0 3-43 16,0 5-139-16</inkml:trace>
  <inkml:trace contextRef="#ctx0" brushRef="#br0" timeOffset="429048.3333">14241 11571 727 0,'0'3'96'0,"0"2"-18"16,1 5-42-16,-1 2-26 16,3 11-6-16,1 6 0 15,-4 7-2-15,0 1 0 16,0 1 0-16,-7-5-24 15,-3-8-40-15,-2-11-36 16,-3-14-125-16</inkml:trace>
  <inkml:trace contextRef="#ctx0" brushRef="#br0" timeOffset="429470.1778">13913 10861 640 0,'5'-6'10'0,"-3"3"13"16,-2 3 18-16,0 12-19 16,0 8-2-16,-11 7-8 15,-4 1 3-15,0 4-2 16,-4-2-1-16,-1-5-7 15,5-5-3-15,0-4 2 0,6-9-1 16,4-7 2-16,3-3 9 16,2-15 7-16,2-5-15 15,8-8-3-15,3-1-3 16,3-1 1-16,-1 0 1 16,-1 5-2-16,1 6 2 15,-5 8-2-15,1 6 1 16,-3 3 4-16,2 5-1 0,0 5-5 15,4 10 0-15,-2 8 0 16,6 9 0-16,-1 8 1 16,2 2 0-16,-4 3 2 15,4-4-31-15,-4-5-51 0,4-11-46 16,-3-9-85-16</inkml:trace>
  <inkml:trace contextRef="#ctx0" brushRef="#br0" timeOffset="429720.1635">14302 10726 721 0,'0'-6'23'0,"0"2"10"15,16 4 3-15,17 2-24 0,6 17 4 16,13 14 2-16,8 11 0 15,4 21-4-15,-5 14 1 16,-6 16-3-16,-12 14-6 16,-12 9-3-16,-14 3 0 0,-13 2-3 15,-9-1-1-15,-30-7-28 16,-19-8-39-16,-19-9-191 16</inkml:trace>
  <inkml:trace contextRef="#ctx0" brushRef="#br0" timeOffset="435657.6449">17261 12662 570 0,'-7'-12'137'16,"-9"1"-135"-16,-2 4 28 0,1 7 21 16,0 0-27-16,-1 11-15 15,-2 10 4-15,6 8-6 16,-2 11 2-16,3 5 4 16,2 4-4-16,8 1-4 15,3-6-3-15,0-7-1 16,14-6-2-16,6-13 3 0,3-11-2 15,10-7 0-15,-3-9 2 16,3-16 1-16,-5-7 0 16,-2-6 0-16,-9-5-2 15,-7 1 3-15,-7-1 11 16,-3 4 2-16,-9 3 0 0,-7 9-5 16,-6 4-6-16,-3 7-4 15,-1 9-1-15,4 7-1 16,3 0-1-16,4 14-10 15,7 7-42-15,8 3-41 16,2-1-153-16</inkml:trace>
  <inkml:trace contextRef="#ctx0" brushRef="#br0" timeOffset="435829.5072">17576 12871 792 0,'0'0'38'15,"0"-7"6"-15,3 1-4 16,3 1-34-16,4 5-7 16,5 0-17-16,4 2-30 0,-1 3-83 15,8-3-107-15</inkml:trace>
  <inkml:trace contextRef="#ctx0" brushRef="#br0" timeOffset="436220.1161">18084 12707 657 0,'-11'-9'55'16,"-4"-2"3"-16,3 6 15 16,-6 3-55-16,-1 2-1 0,-3 7-7 15,-2 11-1-15,2 7-1 16,-2 5-5-16,4 8 0 15,3 1-5-15,9 1 5 16,8-5-3-16,0-7 1 16,13-3-2-16,12-10 0 15,3-10 1-15,7-5 1 16,1-3 3-16,1-15-1 0,-1-7-1 16,-6-4 1-16,-6-1-1 15,-12-5-1-15,-10-2 2 16,-2 7 12-16,-19 3 1 0,-10 3-6 15,-3 8-7-15,-2 8-3 16,-3 8 1-16,9 0-2 16,6 8-2-16,14 8-33 15,8 0-29-15,7-2-98 16,20-7-269-16</inkml:trace>
  <inkml:trace contextRef="#ctx0" brushRef="#br0" timeOffset="436641.9961">18421 12716 716 0,'-1'-2'59'15,"-3"-1"24"-15,4 3-46 16,4 0-17-16,10 10-5 16,6 2-3-16,8 6-1 15,3 2-3-15,5 5-3 16,2 7-1-16,-4 0-1 0,-8 4-3 15,-7 5 1-15,-14 0 0 16,-5-2-1-16,-14-5-1 16,-15-3 2-16,-3-10 0 15,-2-6 0-15,2-11-1 16,3-4 2-16,5-3-2 16,6-16 4-16,9-9-3 0,9-9 2 15,0-8 1-15,15-10-2 16,11-3-1-16,3-5 0 15,9 4-1-15,-2 0 0 16,-4 9-1-16,-6 11 1 0,-12 7 1 16,-13 11-3-16,-4 8 1 15,-24 9 1-15,-7 4-4 16,-9 11 6-16,-4 8-2 16,-1 8 0-16,1 2 0 15,6 1-3-15,5 2-22 0,9-8-40 16,7-8-139-16</inkml:trace>
  <inkml:trace contextRef="#ctx0" brushRef="#br0" timeOffset="443235.4318">23050 13697 493 0,'0'-14'32'15,"0"-4"22"-15,0 1 28 16,0 2-15-16,0 4-19 16,0-2-22-16,-7 8-6 0,-3 3-6 15,-8 2-9-15,-3 13-2 16,-6 8 0-16,1 9 1 15,-3 7 3-15,2 8-3 16,6 0-2-16,5 3 1 16,9-3-4-16,7-4 3 0,5-7-1 15,19-6-1-15,6-10 0 16,10-9 1-16,2-9 3 16,4-3-2-16,-2-19 2 15,-5-8-2-15,-5-4-2 16,-12-3 2-16,-9-3 5 15,-11-1 8-15,-2 2-2 0,-13 2-1 16,-10 2-5-16,-2 3-2 16,-2 11-3-16,0 5-1 15,0 9-2-15,5 7-2 16,6 7-32-16,6 12-14 16,4 3-56-16,6 1-116 0</inkml:trace>
  <inkml:trace contextRef="#ctx0" brushRef="#br0" timeOffset="443454.7515">23383 13888 780 0,'-6'0'32'0,"3"-2"-11"0,3-4 33 15,0 5-46-15,0 1-7 16,9 0-8-16,6 0-15 16,4 3-39-16,3-1-81 15,-1-2-182-15</inkml:trace>
  <inkml:trace contextRef="#ctx0" brushRef="#br0" timeOffset="444564.1794">23740 13693 615 0,'-18'-3'26'0,"6"-10"32"16,-1 8 8-16,8 1-15 0,-1 2-14 15,6-1-8-15,2-1-11 16,18 1-11-16,7-3-1 15,11-1-1-15,8-3-3 16,1-1-3-16,4-2 4 16,-7 5-3-16,-6-2 0 0,-6 7 2 15,-12 3-2-15,-8 2-2 16,-10 17 1-16,-2 5-1 16,-7 8 8-16,-7 6 3 15,-3 9 2-15,0 1 4 16,-1 1-4-16,4-1-8 0,-1 0-1 15,8-7 0-15,0-2-2 16,1-7 1-16,1-5-30 16,-2-11-70-16,-2-14-257 15</inkml:trace>
  <inkml:trace contextRef="#ctx0" brushRef="#br0" timeOffset="469018.3283">14169 14498 469 0,'-5'-11'71'0,"0"-5"-13"16,5-2-2-16,0 2-5 16,7 0-20-16,7 0-17 15,6 4-5-15,2 5-4 16,1 3 0-16,-2 4-2 0,1 1 1 16,-4 12-3-16,-6 5 0 15,1 1-1-15,-7 5 1 16,-6 1 1-16,0 0-2 15,-3 0 1-15,-9-2-1 16,-2-2 0-16,-1-3 2 0,-1-4-2 16,3-3 3-16,5-4 8 15,4-3 2 1,2-2-2-16,2-1 4 0,7-1-11 16,9 3-2-16,4 0 0 15,7 2-1-15,4 2 1 16,-3 2 0-16,1 1-2 15,-5 3 0-15,-9 1 1 0,-4 3 0 16,-8 1 9-16,-3 4 0 16,-7-2 0-16,-8-2 2 15,-9 4-2-15,-3-7-3 16,-2 1-2-16,-3-5-2 0,3-2-2 16,4-5 1-16,6-3 0 15,6-1-6-15,7 0-30 16,6-12-48-16,19-9-147 15</inkml:trace>
  <inkml:trace contextRef="#ctx0" brushRef="#br0" timeOffset="469174.56">14687 14637 657 0,'0'2'77'16,"-2"-2"-59"-16,2 0 1 0,5 0-15 15,12-6-27-15,0-1-102 16,5-5-211-16</inkml:trace>
  <inkml:trace contextRef="#ctx0" brushRef="#br0" timeOffset="469627.6536">15011 14425 603 0,'17'-11'40'0,"3"-3"-20"16,2 0 26-16,7-3-8 16,-2 3-9-16,-5 2-18 0,0-1 1 15,-8 2-5-15,-4 5 6 16,-5-2 8-16,-5 4-5 15,0 4-1-15,-15 0-11 16,-4 2-1-16,-1 9-2 16,-6 3 1-16,1 2-1 15,1 4 1-15,7-1-2 16,0 1 1-16,10 0 0 0,6-4-1 16,1 2 0-16,5-4 1 15,10 1 0-15,6-5 0 16,2-1 1-16,1 1-1 15,1 1 0-15,-2-1 0 0,-5 0 1 16,-4 2 4-16,-4 5-2 16,-9 0 1-16,-1 3-2 15,-15 1 0-15,-7 3 1 16,-9-1-1-16,-7 2-1 16,-5-2 1-16,-4-4-15 0,-4-4-50 15,0-12-215-15</inkml:trace>
  <inkml:trace contextRef="#ctx0" brushRef="#br0" timeOffset="473049.4289">13131 12379 316 0,'18'-17'166'0,"6"-1"-164"15,1 1 0-15,1 6 21 16,3 2 4-16,0 7-1 0,0 2 6 16,0 7-10-16,-2 17-5 15,-2 8-7-15,4 14 0 16,-6 9 3-16,2 10 6 15,-2 10-3-15,-1 7-7 0,-3 9-3 16,1 2 2-16,-1 3-3 16,-7 4-2-16,0-2-1 15,-1-5 3-15,3-4 4 16,3-6 12-16,2-6-2 16,6-5-2-16,4-7-4 15,3-2-4-15,6-6-4 0,-3-7 0 16,1-2-3-16,-4-7-2 15,-8-1-11-15,-11-10-57 16,-7-7-65-16,-6-10-184 16</inkml:trace>
  <inkml:trace contextRef="#ctx0" brushRef="#br0" timeOffset="473408.7274">13314 13798 763 0,'17'7'-3'16,"0"1"-2"-16,10 6 6 16,7 4 0-16,6 7 1 0,3 0-1 15,4 5-1-15,3 2 1 16,2 4 3-16,8-2 0 15,-3-2-2-15,3-5 2 16,2-8-3-16,5-8 12 16,-4-11 11-16,-1-3 2 0,-4-21-11 15,-10-13 6 1,-8-12-1-16,-9-6-4 0,-17-9-3 16,-8-5-5-16,-6 2-6 15,-6 2 3-15,-15 5-6 16,-3 3-2-16,-13-1-67 15,0-14-411-15</inkml:trace>
  <inkml:trace contextRef="#ctx0" brushRef="#br0" timeOffset="477205.7333">17164 16122 372 0,'-2'-4'10'0,"2"-1"23"15,-1 0 19-15,1 2-18 16,0-2-17-16,-2 1 4 16,2 1 9-16,0-3-5 15,0 2-5-15,0 1-10 16,0-1-4-16,0 1-3 0,0 2-1 16,0-2 0-16,0 3-2 15,0 0 1-15,0 0-2 16,0 0 0-16,0 0-1 15,0 0 2-15,0 0 1 16,0 0-1-16,0 0 0 0,0 0-18 16,0 6-20-16,0-3-42 15,-4-3-110-15</inkml:trace>
  <inkml:trace contextRef="#ctx0" brushRef="#br0" timeOffset="477986.9422">17145 16118 363 0,'-5'0'16'0,"-3"0"14"15,1-5 7-15,2 4 3 0,3-3-3 16,-2 1 6-16,3-2-5 16,1-1-4-16,0-1-2 15,0 0-9-15,0-4-7 16,5 2-2-16,2 0-1 15,3-3-2-15,3 3-5 16,3-2 0-16,6 0 6 0,-4 1-4 16,5 3-3-16,1 2 0 15,-3 2 1-15,3 3 0 16,-3 4-1-16,-1 11-1 16,0 9-1-16,-4 5 1 0,0 9 4 15,-7 2-2-15,-6 7-1 16,-3 1-1-16,0-3-1 15,-10-1-1-15,-8-6 0 16,0-5 1-16,-4-8-1 16,1-4 1-16,-1-4 7 0,3-5-3 15,0-5-3-15,4-5 1 16,0-2-2-16,6-3 1 16,4-12 4-16,3-2 0 15,2-7-5-15,4 1-3 16,9 3-2-16,6 1 1 15,0 6-1-15,5 5 2 16,3 8 0-16,0 0-2 0,1 10 0 16,3 5 2-16,0 4-1 15,-4-1 1-15,-2 2 1 16,-4-1-1-16,-3 2 0 16,-4 1-23-16,-4-6-62 0,-7-4-107 15</inkml:trace>
  <inkml:trace contextRef="#ctx0" brushRef="#br0" timeOffset="478158.839">17734 16383 742 0,'-7'-5'23'0,"1"-3"18"15,4 1-29-15,2 4-10 16,0-1-3-16,17-3-74 15,6-5-65-15,2-12-359 0</inkml:trace>
  <inkml:trace contextRef="#ctx0" brushRef="#br0" timeOffset="478627.5095">17992 16072 678 0,'7'-12'61'0,"13"-9"-52"15,9-2 56-15,7 3-48 0,6-3-4 16,2 4 2-16,-5-3-6 16,-5 6 0-16,-7 0 2 15,-12 5 0-15,-8 6-1 16,-7 1-4-16,-15 4 1 0,-9 2-7 15,-8 9-1-15,-7 3 5 16,2 5-4-16,-1 1-2 16,6 0 4-16,8 3-2 15,7-4-2-15,6 3 2 16,9 0-1-16,2 1 1 0,7 0-1 16,13 1 2-16,7-2-2 15,4 1 2-15,3 0-1 16,0 0 1-16,-6-2 2 15,-2 3 1-15,-11-1-1 16,-7 1 0-16,-8-1 0 0,-8 4 1 16,-14-4-2-16,-5 0 1 15,-4 0-1-15,-3-5-1 16,-3 2-22-16,5-5-25 16,-2 2-42-16,2-7-97 15,1 1-388-15</inkml:trace>
  <inkml:trace contextRef="#ctx0" brushRef="#br0" timeOffset="478924.3937">16920 17030 377 0,'-4'3'379'0,"-10"11"-361"16,21-14 21-16,33-14-22 16,15-2-3-16,21-11 14 15,23-2 2-15,20-5 1 16,18-2-11-16,16 1-7 16,12-1-6-16,11 2-4 15,2 4-2-15,-1 5 2 0,-9 3-2 16,-10 8-10-16,-18 4-10 15,-21 2-17-15,-27 3-23 16,-31 3-84-16,-34 1-117 16</inkml:trace>
  <inkml:trace contextRef="#ctx0" brushRef="#br0" timeOffset="479705.5538">13785 16707 675 0,'0'-15'15'16,"0"-2"54"-16,0 7-14 16,0 10-37-16,0 0-10 15,0 21-12-15,7 6 6 0,5 7 1 16,2 10 0-16,0 5 2 15,2-3 0-15,-2-3-4 16,-1-9 2-16,-2-11-3 16,-1-7 1-16,0-13 1 0,2-3 1 15,-3-17 24-15,-1-3-8 16,5-7-14-16,-4 3 0 16,1-2 0-16,-5 8-2 15,0 6 0-15,0 5-2 16,1 7-2-16,1 2-3 0,2 10 1 15,2 6 1-15,4 4 4 16,4-1-4-16,1-2 5 16,-1-2-4-16,3-7 2 15,1-8 0-15,-2-2-1 16,-2-12 2-16,-1-8 0 16,-2-8 1-16,-5-6-2 0,-4-2 1 15,-5-4-2-15,-2 1 6 16,-4 4 3-16,-11 4-3 15,3 6-5-15,-4 7 0 16,3 10-3-16,0 4 2 16,5 4-11-16,4 7-37 0,4 4-14 15,0 5-116-15,10-2-338 16</inkml:trace>
  <inkml:trace contextRef="#ctx0" brushRef="#br0" timeOffset="479939.9396">14488 16975 767 0,'0'0'58'0,"0"0"-7"0,0 6-18 16,3 3-21-16,2 10 0 15,-1 1-4-15,-2 10 1 16,1 2-5-16,-1 2-1 15,-2 0-3-15,0-6 0 16,0-3 0-16,-2-7-28 16,-3-8-31-16,-2-10-99 0,-5-6-400 15</inkml:trace>
  <inkml:trace contextRef="#ctx0" brushRef="#br0" timeOffset="480408.6351">13811 16001 695 0,'-12'-14'18'16,"-2"5"-16"-16,-2 9 17 16,-4 8-12-16,1 18-5 0,-3 13 0 15,-2 10 0-15,1 2 0 16,2 0 0-16,2-5 1 16,5-10-2-16,6-10 1 15,1-17 0-15,6-9 2 0,1-19 44 16,3-14-33-16,9-9-11 15,3-10-2-15,2-3-1 16,2 1 2-16,-1 4 3 16,1 9 3-16,-4 7-4 15,-1 13 0-15,-4 7 2 16,-1 8 0-16,-1 6-2 0,6 6-6 16,1 16 0-16,5 14 0 15,7 10 1-15,7 15 2 16,7 8-2-16,5 5-43 15,3-3-81-15,6-9-108 16</inkml:trace>
  <inkml:trace contextRef="#ctx0" brushRef="#br0" timeOffset="480955.4762">15240 16741 501 0,'-26'0'46'0,"8"-3"38"15,9-4-7-15,9-2-8 16,7-2-31-16,22 1-28 15,15-3-6-15,15 2 3 16,9-3 2-16,17 0-1 0,8 0 1 16,7-2 1-16,6-2-4 15,2-2-4-15,1-2-1 16,-6 3 1-16,-10 1-1 16,-16 0 1-16,-14 2-2 0,-19 2 1 15,-23 0 0-15,-20 1 0 16,-6 0-4-16,-24 3-4 15,-12-2 7-15,-6 1-2 16,-4 0 4-16,0 2-1 16,8 2-2-16,3 0 1 15,14 2-1-15,6 1 2 0,13-2 1 16,7 3-2-16,12-1-1 16,20 3 2-16,12-1-2 15,9 2 3-15,10 0-2 16,2 9 0-16,-6 5 3 15,-8 5 0-15,-16 5 6 0,-13 8 1 16,-22 9-8-16,-13 7 0 16,-28 7 1-16,-16 6-7 15,-22 0-45-15,-13-15-141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38:47.8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4949 3938 539 0,'-5'-9'6'0,"0"-2"1"16,5 3 42-16,8-3-31 15,6 0-7-15,1 4-3 16,4 0 0-16,1 7 0 16,-3 0-1-16,2 0-4 0,-5 13-1 15,-5 5 0-15,0-1-1 16,-7 6 1-16,-2 2 0 16,0 1 0-16,-9 2 1 15,-2-2-1-15,-2-2 2 0,1-6 0 16,3-6-1-16,2-3 1 15,5-8 1-15,2-1 3 16,0-1 14-16,9-13 21 16,4-8-31-16,1-3-9 15,1-3-3-15,-2-3 1 16,1 1 2-16,-7 2 4 0,-4 1 12 16,-1 4 5-16,-2 5-5 15,0 6-4-15,0 2-5 16,0 7 0-16,-2 3-2 15,0 0-6-15,1 8-7 16,-1 9 0-16,0 4 5 0,0 5-1 16,2 2 4-1,0 0-5-15,0-2 3 0,0 0 0 16,7-5 0-16,-1 3-1 16,2-7-12-16,2 1-17 15,-1-3-24-15,-1-3-28 16,1-2-21-16,2-4-79 15</inkml:trace>
  <inkml:trace contextRef="#ctx0" brushRef="#br0" timeOffset="171.8662">5263 4131 506 0,'2'1'133'16,"-2"-1"-111"-16,0 2 6 15,1 1-13-15,1 3-13 16,0 1 4-16,-1 4 5 15,5 3-4-15,0 2-3 16,-1 2-2-16,0 4 2 0,2 1-1 16,-2-3-73-16,1-1-103 15</inkml:trace>
  <inkml:trace contextRef="#ctx0" brushRef="#br0" timeOffset="343.7368">5433 4259 569 0,'2'0'127'0,"-2"0"-120"16,0 4 4-16,0 8-13 16,0 8 4-16,2 4 7 15,0 5-2-15,-2 5-3 0,0 2 0 16,0 2 0-16,0-1-22 16,-8-5-151-16,1-5-340 15</inkml:trace>
  <inkml:trace contextRef="#ctx0" brushRef="#br0" timeOffset="1234.2934">5860 3858 589 0,'-5'-9'7'0,"0"2"-6"0,1 3 29 15,3 4 0-15,1 0-27 16,0 0-6-16,0 5-6 16,10 5 5-16,1 0 0 15,2 1 7-15,1 0-1 16,4-4 0-16,-4-3-1 16,1 0-1-16,-3-4 4 15,1 0 2-15,-2-7 18 0,-3-2-1 16,-3-7-2-16,0 3-7 15,-5-4 2-15,0 3 2 16,0 2-2-16,-2 1-3 0,-2 3 2 16,2 7-4-16,0 1-6 15,2 1-7-15,0 14-11 16,0 5 11-16,0 8 2 16,2 6 0-16,4 3 0 15,-2 3 0-15,-1-1 0 0,-3-2 0 16,0-5 1-1,0-3-2-15,-5-4 0 0,-5-5 0 16,0-6 2-16,1-5 0 16,-2-4 3-16,4-5 0 15,0 0 5-15,2-7-1 16,-3-6-6-16,6-1-1 0,0 0-2 16,2 2-24-1,0 1-27-15,0 1-75 0,10 0-228 16</inkml:trace>
  <inkml:trace contextRef="#ctx0" brushRef="#br0" timeOffset="1453.015">6177 4149 678 0,'0'5'28'0,"2"2"-32"16,0 4 12-16,-1 3 11 15,1 7-6-15,0 4-5 16,0 2-2-16,-2 0-2 16,1-4-1-16,1-1 1 15,3-8-2-15,-1-3 1 0,1-10-63 16,1-1-97-16</inkml:trace>
  <inkml:trace contextRef="#ctx0" brushRef="#br0" timeOffset="1906.1194">4855 3758 509 0,'-20'-21'25'0,"-2"0"-20"0,3 4 46 16,1 6-4-16,-2 7-15 15,-1 4-16-15,1 1-6 16,-4 19-5-16,3 10-5 16,0 15 0-16,6 10 0 0,3 15 0 15,8 10 1-15,4 12-1 16,4 5 0-16,14-5 0 15,11-1 0-15,3-9 0 16,12-14-62-16,9-18-101 16</inkml:trace>
  <inkml:trace contextRef="#ctx0" brushRef="#br0" timeOffset="2234.21">6096 3681 660 0,'18'-7'2'16,"8"2"-7"-16,11 5 4 15,8 0-2-15,5 16 0 16,0 11 2-16,6 12 0 16,-6 9-1-16,-7 15-1 15,-9 13-1-15,-7 10 6 0,-9 8-2 16,-14 2 4-16,-4 1-2 16,-7-4 2-16,-15-8-2 15,-5-10-16-15,-5-12-161 16</inkml:trace>
  <inkml:trace contextRef="#ctx0" brushRef="#br0" timeOffset="2718.5585">7719 3656 665 0,'-7'-21'3'0,"-2"7"4"16,0 5 53-16,0 9-9 15,-5 1-31-15,0 17-18 16,-3 13-4-16,1 10 6 15,2 14-1-15,3 9 0 16,4 6 0-16,7 2-1 0,0 1 2 16,4-6-2-16,10-12 1 15,7-8-1-15,6-14-6 16,9-9-39-16,5-18-47 16,5-6-70-16,-4-17-333 15</inkml:trace>
  <inkml:trace contextRef="#ctx0" brushRef="#br0" timeOffset="3124.7661">8020 3808 685 0,'-12'-9'6'0,"4"0"-4"0,4 6 12 16,2 3 1-16,2 0-11 15,0 0-22-15,11 9 11 16,4 8 7-16,2 4 1 15,1 1 0-15,-2 6 0 16,-1-2 0-16,-8-1 0 0,-5-2-1 16,-2-6-1-16,0-2 0 15,-2-6 1-15,-3-6 1 16,0-3 3-16,3-3 5 16,2-15 1-16,0-5-5 15,0-10-4-15,7-5 1 16,0-3 0-16,0 5-4 0,-4 2 5 15,1 6 1-15,-4 8 9 16,0 5 2-16,0 8-3 16,0 7-5-16,-4 0-8 15,-1 6-7-15,0 12 3 0,3 5 2 16,2 5 1-16,0 4-1 16,0 4 4-16,9 0-1 15,3 1-2-15,3-3-69 16,-1-3-105-16,6-8-306 15</inkml:trace>
  <inkml:trace contextRef="#ctx0" brushRef="#br0" timeOffset="3437.2444">8314 4042 202 0,'0'0'428'0,"0"-2"-420"16,5-6 4-16,10 1 3 15,2 2-15-15,1 3 2 16,2 1 3-16,-2 1-3 16,-1 0-1-16,-9 10-3 15,-4 5 0-15,-4 0 1 0,0 7 2 16,-7 3 2-16,-8-4 0 16,1 3-2-16,-3-1 0 15,3-6-1-15,3 0 1 16,4-7 2-16,4-2 3 15,3-3 3-15,7-5-2 0,13 0 5 16,8 0 12-16,12-7-13 16,9-1-9-16,0-2-9 15,7-3-99-15,-4-1-251 16</inkml:trace>
  <inkml:trace contextRef="#ctx0" brushRef="#br0" timeOffset="3921.5978">8938 4157 363 0,'2'0'377'0,"-2"4"-372"15,0 12-26-15,-9 11 13 16,-1 5 8-16,-7 6 1 15,0 1 0-15,0 0 1 0,5 0-2 16,1-9 1-16,5-3-58 16,6-11-139-16</inkml:trace>
  <inkml:trace contextRef="#ctx0" brushRef="#br0" timeOffset="4359.1021">9350 3649 696 0,'0'-5'6'16,"0"1"-6"-16,-2 4 2 16,0 0-5-16,2 6-5 15,0 6 3-15,0 3 4 16,6 4-3-16,4-1 4 0,4 2-3 15,1-5 3-15,1 0 0 16,0-7 1-16,-2-2 1 16,-2-6 1-16,-2 0 9 15,-3-6 22-15,-1-2-5 16,-1-7-2-16,-3 1-10 0,-2 1-4 16,0 3 0-16,0 3-4 15,0 2 0-15,0 1 0 16,0 4-8-16,0 0-2 15,0 0-8-15,0 7 0 0,0 4 6 16,0 7 4-16,0 3-1 16,0 8-1-16,-5 3 2 15,-5 1 0-15,0 5-1 16,-2-1-1-16,-2-3-12 16,2-2-23-16,3-6-26 15,3-7-35-15,3-5-202 0</inkml:trace>
  <inkml:trace contextRef="#ctx0" brushRef="#br0" timeOffset="4687.1514">9600 4042 617 0,'1'0'94'0,"1"-10"-86"16,1 3 49-16,6 2-18 15,1 3-31-15,2 2-8 0,-2 0-2 16,4 6 2-16,-6 7-5 16,-4 2 3-16,-2 5 1 15,-2 3 0-15,-4-1 0 16,-5 3 4-16,-6-3-4 16,5-4 1-16,0-1 2 0,2-7-1 15,2-3 1-15,3-1-1 16,3-4-1-16,2-2 3 15,13 0-2-15,4 0 1 16,11-8 3-16,4 1-5 16,8-3-15-16,1-2-40 15,-2 4-42-15,-1-7-95 0</inkml:trace>
  <inkml:trace contextRef="#ctx0" brushRef="#br0" timeOffset="4952.7706">9844 3612 646 0,'-8'-16'80'0,"4"1"-82"16,4 8 9-16,6 4 10 15,10 3-13-15,6 7-16 0,12 9 8 16,2 11 2-16,7 8 1 15,-1 10 2-15,-5 14 1 16,-5 7 0-16,-6 10 0 16,-11 10-1-16,-11 5 3 15,-4-2 1-15,-16-5 0 0,-6-7-31 16,-7-11-62-16,-5-14-188 16</inkml:trace>
  <inkml:trace contextRef="#ctx0" brushRef="#br0" timeOffset="5483.9749">11268 4042 620 0,'0'0'0'16,"0"0"-24"-16,10-5 3 16,8 0-36-16,8 2-75 15,4-2-7-15,6-5-88 16</inkml:trace>
  <inkml:trace contextRef="#ctx0" brushRef="#br0" timeOffset="5687.1001">11911 3963 116 0,'8'1'412'16,"3"-1"-417"-16,2 0 7 15,6 0-2-15,3-1 0 16,8-2 0-16,4 1-2 16,2 0 1-16,4-2-5 0,1 1-45 15,0 0-200-15</inkml:trace>
  <inkml:trace contextRef="#ctx0" brushRef="#br0" timeOffset="5780.8489">12462 3943 485 0,'12'0'43'15,"0"0"-39"-15,0-9-8 16,3-7-450-16</inkml:trace>
  <inkml:trace contextRef="#ctx0" brushRef="#br0" timeOffset="6827.7108">13989 3364 558 0,'-3'-15'11'0,"-2"3"-5"15,1 5 50-15,3 1 2 16,-1 5-33-16,-3 1-12 0,-3 9-10 16,-1 16-12-16,-3 14 1 15,-5 14 12-15,-3 19 10 16,1 10 2-16,2 8-6 15,3 4-4-15,9-9-1 16,5-8 1-16,2-12-3 16,17-15 1-16,12-15-3 0,9-16-36 15,8-12-17-15,2-7-44 16,8-11-131-16</inkml:trace>
  <inkml:trace contextRef="#ctx0" brushRef="#br0" timeOffset="7249.5394">14320 3616 676 0,'-10'-10'6'0,"3"3"-5"16,6 6 1-16,1 1 3 0,8 0-15 15,6 3 9-15,0 9-2 16,2 3 2-16,-1 3-1 15,-6 7-1-15,-8-3 2 16,-1 3 3-16,-1-3-1 0,-8-2 0 16,-1-4 0-16,0-5 1 15,5-8-1-15,-1-3 2 16,5 0 2-16,1-12 25 16,1-8-6-16,10-8-14 15,3-4-4-15,4-4-2 16,1-3-2-16,-2 1-1 0,-4 6 4 15,-6 9 5-15,-2 3 8 16,-1 9 5-16,-4 6-4 16,0 5-6-16,0 0-13 15,0 9-13-15,0 11 9 16,0 5 4-16,0 3-1 16,0 6 2-16,3 2-1 0,9-1-17 15,-2 1-53-15,4-2-45 16,1-5-113-16</inkml:trace>
  <inkml:trace contextRef="#ctx0" brushRef="#br0" timeOffset="7780.8017">15026 4025 488 0,'0'12'78'0,"-9"1"-81"15,1 9 2-15,-2 6 17 16,-2 4-10-16,4 6-3 15,-1 1-1-15,4-2 3 0,0-2-38 16,5-9-221-16</inkml:trace>
  <inkml:trace contextRef="#ctx0" brushRef="#br0" timeOffset="8249.4645">15369 3580 670 0,'-4'-9'2'0,"-1"2"-2"16,5 7 12-16,-2 0-7 15,2 2-12-15,0 8 3 16,0 1-1-16,7 5 0 0,4-2 4 15,0-1 1-15,3-3 2 16,-2-1-1-16,1-3 1 16,-1-3 0-16,3-3 3 15,-4 0 9-15,2-5 1 16,-3-6 0-16,-1-1 0 0,-2-2 1 16,1-3 10-1,-1-1-5-15,-4 4-5 0,1 0-4 16,-2 4-3-16,-1 2-1 15,-1 4 4-15,0 4-2 16,0 0-7-16,0 8-13 16,0 6 1-16,0 7 9 15,0 6 0-15,-3 6-1 0,-1 4 2 16,-1 2-1-16,-6 4 0 16,2-3 2-16,0 1-4 15,-4-5-34-15,1-4-58 16,3-9-22-16,4-6-181 0</inkml:trace>
  <inkml:trace contextRef="#ctx0" brushRef="#br0" timeOffset="8936.9354">15866 3291 268 0,'-5'-9'505'16,"1"0"-503"-16,4 5 1 15,9 4-5-15,15 5-13 0,8 14 8 16,5 9 4-16,9 12 3 16,-2 15 0-16,-3 13 2 15,-8 15-2-15,-12 12 2 16,-2 5 2-16,-11 1-1 15,-2-4 3-15,-5-7-2 16,-1-9-2-16,0-12-1 0,0-10-1 16,-14-7 1-16,-9-9-24 15,-4-8-113-15</inkml:trace>
  <inkml:trace contextRef="#ctx0" brushRef="#br0" timeOffset="12812.5696">14536 4014 437 0,'-2'-4'35'0,"2"0"8"16,-2 0 22-16,2 1-15 15,0 0-23-15,0 3-8 16,0 0-11-16,-3 0-6 0,3 0-8 15,-2 8-2-15,0 2 9 16,0 3 0-16,-2 3 0 16,2-2 1-16,0 3 0 15,1-5 0-15,-1-2-1 16,0-2 0-16,2-5 1 16,0-1 0-16,0-2 2 0,0-2 12 15,0-9 40-15,0-1-36 16,4-4-14-16,-1-3-3 15,3-1-2-15,-2 3 3 16,1-2 4-16,-3 3 3 16,0 3 0-16,-1 5-4 0,-1 1-2 15,2 3-2-15,-2 4 0 16,0 0-3-16,0 0-4 16,0 0-2-16,4 5-3 15,-1 5 5-15,5 2 4 0,-1 3 1 16,2 2-2-16,1-3 2 15,0 0-1-15,0 0 2 16,-1-6-2-16,1-1 0 16,-4-4 0-16,3-3 1 15,-2 0 2-15,3-3 2 16,-2-8 0-16,5-2-3 0,0-4-1 16,-3-3 1-16,2 4-1 15,-5-1 5-15,-2 0 1 16,0 2 0-16,-3 2 3 15,-2 3-2-15,0 3-6 16,0-3-2-16,0 7 1 0,0 3-3 16,0 0-5-16,0 0-51 15,0 0-99-15,1-4-259 16</inkml:trace>
  <inkml:trace contextRef="#ctx0" brushRef="#br0" timeOffset="13906.3266">15566 4117 647 0,'0'-3'6'15,"-2"2"-5"-15,-3 1 15 0,3 1-12 16,-3 10-13-16,3 6 6 16,-1-2 1-16,1 3 2 15,2-2-2-15,0-3 2 16,-2-4 0-16,2-2 2 0,0-3-2 16,0-4 1-16,0 0 8 15,0-8 37-15,0-6 0 16,5-2-38-16,-1-3-6 15,3-3 3-15,-2 1 1 16,3 1 1-16,-3 2 4 16,0 2-1-16,-1 3-7 0,-1 6-1 15,1 2-1-15,-1 3-2 16,2 2-2-16,-2 0-4 16,3 7 0-16,0 4 0 15,1 3 4-15,1 3 3 16,1 0 0-16,-2-2 1 0,2-2 1 15,0-4-2-15,-2-1 0 16,2-6 1-16,2-2 1 16,-2 0 4-16,0-7 0 15,4-6-1-15,-3-3 0 16,-1 0 3-16,0-7 0 16,-1-1 1-16,-3 1-4 0,-2 2 0 15,-1 1-1-15,-2 2-1 16,0 6-2-16,0 5-3 15,0 0-2-15,0 0-62 16,0-4-176-16</inkml:trace>
  <inkml:trace contextRef="#ctx0" brushRef="#br0" timeOffset="19985.658">23327 2959 449 0,'-2'0'19'0,"0"0"-10"15,1 0 28-15,1 4-6 16,0 1-27-16,0 4-2 16,0 5 4-16,3 2 6 0,3 5-1 15,1 4 6-15,0 5-1 16,2 4-5-16,-1 2-3 15,-3 5-1-15,4 6 2 16,-2 5-5-16,1 4 1 16,-1 11 2-16,0 6 1 15,1 9-3-15,-1 7-2 0,1 7-1 16,-1 6 0-16,-3 7-1 16,1 8-1-16,-4 8 1 15,3 7 0-15,-4 6-1 16,0 8 1-16,0 8-1 0,0 6 1 15,0 9-1-15,-2 9 1 16,0 6-1-16,2 11 1 16,0 5 2-16,4 6 5 15,7 7 2-15,3 6 5 16,5 9 3-16,0 4-2 16,3 9-5-16,3 9-1 0,-1 3-2 15,-4 10-2-15,4 0-1 16,-6 8-1-16,0 4 1 15,2-2-1-15,-4 4 5 16,0-1 2-16,2-3 1 16,0-4 1-16,2-3-1 15,2-7-2-15,-3-10 0 0,1-8-6 16,-4-11-2-16,-3-16 0 16,-4-14 0-16,-6-20-12 15,-3-25-58-15,-14-26-176 16</inkml:trace>
  <inkml:trace contextRef="#ctx0" brushRef="#br0" timeOffset="20985.6466">20937 10461 600 0,'0'4'5'0,"0"-2"-16"0,18-1 9 16,9 3 4-16,9-4-1 16,11 0 3-16,12 0 2 15,13 0 8-15,10-7 0 16,12-2-2-16,13-1-4 0,13-3-1 16,17-2-2-16,9 5 1 15,14-5-4-15,10 3 1 16,13-1-1-16,9 1-2 15,11 2 1-15,13 0 0 16,8 2 0-16,10 0-2 0,7 3 2 16,8 0 2-16,9 3 10 15,7-1 4-15,8 1 1 16,9 0-4-16,6 2-7 16,12 0-1-16,11 0-5 15,1 0 2-15,14-2-4 16,5-1 3-16,5-1-3 0,5-2 5 15,3 1-4-15,8 0 2 16,4 2 3-16,0-3-2 16,4 0 3-16,-2 3-4 15,0 1 0-15,-2 2-2 16,-10 0 3-16,-3 0-5 0,-7 5 3 16,-17 7-1-16,-15-2 1 15,-33-5-18-15,-26-5-191 16</inkml:trace>
  <inkml:trace contextRef="#ctx0" brushRef="#br0" timeOffset="23501.355">25203 7743 510 0,'-5'-1'53'16,"0"-3"-47"-16,3 0 39 0,2 4-31 16,0 0-11-16,0 0-7 15,7 2-1-15,5 5 7 16,-2 0 1-16,2 2-2 16,1 0 3-16,-1-2-2 15,-1 0 0-15,2-3-4 0,-2-4-82 16,-2 0-127-16</inkml:trace>
  <inkml:trace contextRef="#ctx0" brushRef="#br0" timeOffset="23657.6055">25274 7679 516 0,'-8'-5'4'16,"3"2"21"-16,1 3 15 16,1 3-26-16,1 9-19 15,-1 4 5-15,-1 2-2 16,3 7 4-16,-3 0-2 15,4 0 0-15,0-4-17 16,0-9-166-16</inkml:trace>
  <inkml:trace contextRef="#ctx0" brushRef="#br0" timeOffset="23970.1245">26464 7172 306 0,'11'2'321'15,"-7"-2"-321"-15,1 0-2 16,4 0 1-16,4 0 1 0,-1 0 0 16,3 0 1-16,2 3 2 15,4 1-1-15,-2 0-2 16,-1-4 2-16,-4 1-2 16,-1-1-43-16,-6 0-72 0,-5 0-113 15</inkml:trace>
  <inkml:trace contextRef="#ctx0" brushRef="#br0" timeOffset="24095.0754">26584 7152 236 0,'-17'0'171'0,"-5"0"-112"16,2 4-8-16,1 8-21 15,4 8-15-15,-1 1-6 0,3 6-3 16,5 4-4-16,1-3-1 16,0-1-58-16</inkml:trace>
  <inkml:trace contextRef="#ctx0" brushRef="#br0" timeOffset="24563.8307">27175 5538 607 0,'0'0'6'0,"-2"0"1"15,2 0 10-15,4 0-9 16,9 0-6-16,1 0-1 15,8 0 0-15,3 0-1 16,4 0 1-16,0 4-1 0,-1-1-2 16,-1-1-80-16,-6-2-50 15,-2 0-235-15</inkml:trace>
  <inkml:trace contextRef="#ctx0" brushRef="#br0" timeOffset="24704.4237">27398 5465 518 0,'-11'-2'22'0,"4"2"24"16,-2 0-14-16,4 9-28 16,-1 5-7-16,4 2 3 15,2 4-1-15,6-2 3 16,10 0-80-16,6-4-219 0</inkml:trace>
  <inkml:trace contextRef="#ctx0" brushRef="#br0" timeOffset="25079.3667">28627 5450 693 0,'0'0'-2'16,"0"0"-1"-16,2 3-1 16,3 0 3-16,2 1-7 15,1-1 5-15,4 1 4 0,-2-1 1 16,2-1-3-16,-2-2-33 16,-1 0-32-16,-6 0 20 15,1-9 11-15,-4 2 4 16,0 0 25-16,-4 0 8 15,-6 1 11-15,-3 5 19 0,-3 1-4 16,-6 0 4-16,0 7-12 16,1 5-14-16,0 6-3 15,1 2-1-15,0-1 0 16,7-1 0-16,5-5-131 16</inkml:trace>
  <inkml:trace contextRef="#ctx0" brushRef="#br0" timeOffset="25470.014">29578 4070 550 0,'0'12'-10'16,"0"1"6"-16,8 3 2 16,5-2 1-16,8 0 3 15,6-1 1-15,5-2 0 0,0-6-1 16,4-1 0-16,-2-4-25 16,0-4-97-16</inkml:trace>
  <inkml:trace contextRef="#ctx0" brushRef="#br0" timeOffset="25610.5788">29903 4084 449 0,'-23'12'79'0,"-1"3"-59"15,5 1-2-15,-3 7-7 16,5 2-6-16,0-4-4 16,5-1 2-16,0-2-2 0,5-7-21 15,4-7-45-15,3-4-134 16</inkml:trace>
  <inkml:trace contextRef="#ctx0" brushRef="#br0" timeOffset="26094.9247">29298 3323 485 0,'-13'-4'148'15,"5"-1"-146"-15,3 3 32 16,5 2-14-16,6 2-23 15,8 10-6-15,7 3 7 16,2 5 3-16,3 1 0 16,3 0 0-16,0-3 1 0,-2 0-1 15,0-8 0-15,-4-1-9 16,-3-6-33-16,-6-3-23 16,-7 0-15-16,-7-12-8 15,0 0 10-15,-8-6 68 0,-9 0 27 16,-4-1 43-16,-1 1-8 15,1 0-7-15,0 4 1 16,1 3-5-16,3 7-11 16,1 4-19-16,1 0-10 15,5 13-6-15,3 5 3 16,5 7 0-16,2 1-40 16,16 1-76-16,13-4-270 0</inkml:trace>
  <inkml:trace contextRef="#ctx0" brushRef="#br0" timeOffset="26344.9269">30947 3412 685 0,'1'0'2'16,"3"0"-15"-16,4 0 7 16,4 5 5-16,5-1 1 15,3 3 2-15,4-1 1 0,3 1-1 16,-1-2-1-16,-4-2-30 16,-2 1-134-16,-8-4-270 15</inkml:trace>
  <inkml:trace contextRef="#ctx0" brushRef="#br0" timeOffset="26469.8897">31079 3428 483 0,'-27'0'30'0,"-2"0"-7"15,-1 13-12-15,-1 1-9 16,-1 7-1-16,1-1 1 16,7-2-18-16,4-6-132 15</inkml:trace>
  <inkml:trace contextRef="#ctx0" brushRef="#br0" timeOffset="26751.1706">31165 2601 390 0,'-5'-15'182'0,"5"10"-174"16,0 2 37-16,0 3-37 15,0 0-24-15,7 11 12 16,4 4 6-16,4 1 0 16,0 2 1-16,5 1-2 0,0 2 0 15,3-3-57-15,-1-4-30 16,1-4-29-16,-7-9-216 15</inkml:trace>
  <inkml:trace contextRef="#ctx0" brushRef="#br0" timeOffset="26907.388">31167 2532 587 0,'-27'-4'0'0,"2"4"2"16,2 0-1-16,0 10-2 15,1 6 0-15,4 7 0 0,5 4-1 16,8 1-74-16,3 4-142 16</inkml:trace>
  <inkml:trace contextRef="#ctx0" brushRef="#br0" timeOffset="27391.7021">32026 3164 638 0,'14'3'2'15,"0"7"-12"-15,4-5 7 16,-2 4 1-16,6 5 4 15,1-5 0-15,2 0-1 16,2 0 0-16,0-6-8 0,-3-1-39 16,-3-2-4-16,-6 0 32 15,-3-2 16-15,-7-5 4 16,-5-2 6-16,0 1 21 16,-12 2 0-16,-8 2-16 15,-11 4-14-15,-6 0-1 0,-4 15 2 16,-8 6 0-16,-9 4 1 15,-3 4-256-15</inkml:trace>
  <inkml:trace contextRef="#ctx0" brushRef="#br0" timeOffset="28188.5631">25405 8417 781 0,'0'0'3'0,"0"0"-2"0,0 0-8 16,0 4 2-16,3-1 4 15,10 2 1-15,0-1-1 16,9-2 2-16,0-2-1 16,9 0-3-16,-2-4-71 0,1-10-70 15,-3-4-166-15</inkml:trace>
  <inkml:trace contextRef="#ctx0" brushRef="#br0" timeOffset="28297.8801">25600 8317 534 0,'-27'0'46'0,"-2"4"18"15,-1 12-34-15,-6 9-21 16,-1 10-8-16,-9 8-1 0,-2 5 2 16,-9 4-115-16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09:42:45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28062 11283 627 0,'-7'-15'7'16,"0"-4"-2"-16,6 1 27 15,1 5 23-15,3 0-13 0,13 7-36 16,6 5-7-16,5 1 0 16,3 0-2-16,-1 5 2 15,-2 11 2-15,-4 2-1 16,-8 5-2-16,-12 4-2 15,-3 3 1-15,-3 4 2 16,-16-2 1-16,-2 0 1 0,-1-3 2 16,1-8 7-16,5-1-3 15,6-8 1-15,9-6-4 16,1-6-2-16,16-4 5 16,11-12 10-16,6-8-7 0,2-4-8 15,1-6-1-15,-4 1 1 16,-6-1 2-16,-10 2 5 15,-5 3 5-15,-8 4 3 16,-3 6-3-16,0 2-6 16,-5 8-2-16,-4 6-2 15,-4 3-4-15,3 9-1 0,-2 12-2 16,4 6 5-16,4 1-1 16,4 5 0-16,0 1 0 15,12-4 0-15,8-1-1 16,7-10 1-16,2-3-5 15,0-9-34-15,0-7-133 0</inkml:trace>
  <inkml:trace contextRef="#ctx0" brushRef="#br0" timeOffset="1015.5605">21280 7424 697 0,'4'-22'4'0,"-1"1"-1"0,-3 7 12 16,4 6 7-16,-1 5 1 15,0 3-9-15,0 7-22 16,3 9 5-16,4 7 1 16,3 2 2-16,3 4-1 15,6-4 1-15,-3-4 3 16,4-3-2-16,-1-7-1 0,-4-6 0 15,0-5 3-15,-3 0-1 16,-3-12 3-16,-5-6 3 16,-2-2-2-16,-5 0 0 15,0-1 4-15,0 3 5 16,-3 4 0-16,-3 5-2 0,3 2-5 16,3 3-1-16,0 4-4 15,3 6-9-15,8 9-1 16,5 12 6-16,2 13 1 15,0 11 0-15,-3 10 0 16,-1 3 0-16,-5 3 0 0,-6-2 0 16,-3-9 1-16,0-9-1 15,0-12-1-15,-10-8 0 16,-1-6 0-16,0-13 8 16,-3-8 5-16,-1-3 3 15,5-17 11-15,-1-7-15 0,0-4-9 16,7-5-1-16,1-2-2 15,-1 5 0-15,-1 2-4 16,-11 5-79-16,-9-3-434 16</inkml:trace>
  <inkml:trace contextRef="#ctx0" brushRef="#br0" timeOffset="6969.0101">24241 8599 455 0,'-9'0'13'16,"6"0"19"-16,1 0-1 15,2-3-7-15,2-5-18 0,5-3-5 16,7-1 1-16,1-4 3 15,5 0 3-15,1-2-1 16,4 2-4-16,4-2-1 16,1-5 3-16,4 0 0 15,0-6 0-15,4 0-2 0,0-2 0 16,3-7-1-16,0 2 1 16,6-4 3-16,0 2 7 15,2-5 5-15,1-1-7 16,2-3-4-16,2-1-4 15,3-6-1-15,6-1-1 16,3-5 0-16,2-3-1 0,7-3 0 16,1-5 0-16,5-1 2 15,4-6 3-15,2-1 4 16,8-4-4-16,1-1-2 16,0-2-1-16,2-1 0 15,1-2-1-15,3 1 0 0,1 1-2 16,4-5 3-16,3 0 2 15,5-6 7-15,3-3 14 16,9-14 4-16,5-6-3 16,11-2-4-16,4-7-1 0,8-1-7 15,6-1-11-15,5 4-3 16,-1-1 2-16,6-1-1 16,4-2-1-16,10-1-1 15,5-5 3-15,3-4-1 16,8-6 1-16,6-6 2 15,-1 0 11-15,-2-4-1 16,5 1-5-16,-4-1-1 0,0 6-3 16,-6 0 0-16,3 6-2 15,-11 5 0-15,-4 5 1 16,-5 10-2-16,-9 8-1 16,-5 7-2-16,-24 6-22 0,-17 2-191 15</inkml:trace>
  <inkml:trace contextRef="#ctx0" brushRef="#br0" timeOffset="10953.6587">10625 5497 658 0,'-6'-11'24'15,"1"0"22"-15,-1 1 33 16,2 3-33-16,4 3-18 15,-1 3-7-15,1 1-12 16,0 3-10-16,3 6-7 16,9 5 8-16,0-1-1 0,4-1 1 15,2 1 1-15,4-6-1 16,0-2 2-16,2-5-2 16,-1 0 2-16,-1-2 1 15,-2-8 1-15,-4-3 0 0,-1-1 0 16,-6-2 3-16,-2-2-1 15,-6 2 3-15,-1 2 3 16,0 3-1-16,0 4-1 16,0 2-1-16,0 5-7 15,4 0-1-15,-3 14-8 16,3 5 2-16,0 13 4 0,0 10 0 16,-2 4 1-16,-2 6 0 15,0 1 0-15,-6-1 1 16,-5-4 0-16,-3-9-1 15,-3-3 1-15,2-9 0 16,-2-8-1-16,0-4 2 16,0-8 1-16,5-6 1 0,2-1-9 15,7-5-17-15,3-13-23 16,3-1-38-16,12-10-118 16,7-5-427-16</inkml:trace>
  <inkml:trace contextRef="#ctx0" brushRef="#br0" timeOffset="11266.1099">11188 5645 485 0,'-3'0'161'16,"1"-3"-151"-16,2-3 57 16,0 1-17-16,5-1-38 15,10 1-10-15,1-2 1 16,6 2-4-16,1-1 2 0,1-1 1 15,0 4-11-15,-6 1-97 16,-7 2-105-16</inkml:trace>
  <inkml:trace contextRef="#ctx0" brushRef="#br0" timeOffset="11391.1147">11222 5779 693 0,'0'5'31'16,"6"-5"-2"-16,12 0 12 15,5 0-8-15,10 0-19 0,6-2-10 16,3-10-80-16,2-6-499 16</inkml:trace>
  <inkml:trace contextRef="#ctx0" brushRef="#br0" timeOffset="12547.383">12157 5493 446 0,'-4'-3'251'15,"1"-1"-231"-15,-2 4 39 16,2 0-36-16,3 13-23 0,0 3-11 16,0 7 8-16,0 4 5 15,0 0 3-15,1-1 0 16,3-1-1-16,2-5-1 15,-1-6 0-15,1-5-1 16,0-7 0-16,1-2 4 0,5-2 15 16,-2-9 2-16,1-5-15 15,2 0-4-15,-1-2-2 16,-2 4-1-16,-5 5 0 16,0 0 1-16,-5 8 0 15,2 1-1-15,-2 0-7 0,3 8-5 16,-1 9 9-16,3 2 2 15,3 2 1-15,1 4-1 16,3-7 1-16,3 0 0 16,-1-5 0-16,4-6 0 15,0-7 0-15,3-4 1 16,1-10 1-16,-1-7 0 0,-1-3-1 16,-3-6 1-16,-5-2 3 15,-3 0 7-15,-9 0 8 16,0 1-11-16,-2 3-3 15,-10 3-5-15,-3 5 0 16,1 7-1-16,-1 5-2 0,3 6-4 16,3 2-13-16,2 0-75 15,1 0-225-15</inkml:trace>
  <inkml:trace contextRef="#ctx0" brushRef="#br0" timeOffset="15797.1436">12547 5957 587 0,'2'-3'25'0,"1"-12"14"16,-3 12 21-16,0 1-26 0,-6 2-15 15,-3 0-11-15,2 5-9 16,-2 10-2-16,1 2 0 15,1 5 2-15,0 0 0 16,6 2 1-16,1 0 0 16,0-4 0-16,1-5 0 15,10-2 0-15,4-9-2 16,2-4 5-16,3-4 1 0,2-14 0 16,-1-4-1-16,-1-4-2 15,-4-1 1-15,-5 0 0 16,-6 4 3-16,-3 0 10 15,-2 7 8-15,-5 2-5 0,-12 6-13 16,0 5-5-16,-2 3-3 16,0 0 0-16,1 1-58 15,1 1-118-15</inkml:trace>
  <inkml:trace contextRef="#ctx0" brushRef="#br0" timeOffset="16437.9117">12289 4980 629 0,'0'-9'37'0,"0"-2"-25"15,0 3 63-15,0 2-33 16,0 2-18-16,-2 4-10 16,-5 2-10-16,-1 11-10 15,0 6 1-15,-1 7 4 16,-1 4 1-16,-2-2 1 0,2-3 0 15,3-4-1-15,1-4 1 16,2-9 0-16,4-8 0 16,0 0 2-16,0-8 5 15,10-13-7-15,2-7 1 16,3-4-1-16,-5-3-1 0,4-2 1 16,-4 4 0-16,-3 5 4 15,-2 6 10-15,-3 8-1 16,1 5-2-16,-1 7-2 15,3 2-6-15,0 8-15 16,3 7 0-16,3 7 10 16,4 3 2-16,0 7-1 0,4 2 1 15,-2-3-44-15,2-4-153 16</inkml:trace>
  <inkml:trace contextRef="#ctx0" brushRef="#br0" timeOffset="16828.4892">13156 5502 598 0,'-1'8'34'0,"-10"-5"23"0,9-3 11 15,2 0-29-15,9 0-12 16,9-3-20-16,5-5 2 16,4 1-5-16,2 0-3 15,0 1-1-15,-4 3-6 0,-3 2-84 16,-6-2-71-16,-6-2-207 16</inkml:trace>
  <inkml:trace contextRef="#ctx0" brushRef="#br0" timeOffset="16984.7347">13312 5349 701 0,'-5'-3'25'15,"0"3"27"-15,0 2-19 16,1 15-35-16,3 4-1 16,-1 10 2-16,2 2 1 15,0 7 0-15,9-3-1 16,3-3-88-16,4-7-125 0</inkml:trace>
  <inkml:trace contextRef="#ctx0" brushRef="#br0" timeOffset="17500.3272">13787 5340 658 0,'-6'0'75'0,"-3"0"-68"0,6 9 9 16,-1 9-15-16,3 7-2 16,1 1 7-16,0 1-1 15,5 2 5-15,2-3-3 16,2-4 1-16,0-4-5 16,0-4-1-16,-1-3 1 15,4-8-2-15,-2-3 1 0,3 0 2 16,1-10-3-16,-1-3-3 15,-2-1 3-15,-1-4 0 16,-4 5 1-16,2-1 0 16,-7 3 2-16,3 3 5 0,-3 4-7 15,-1 4-1-15,4 0-2 16,-2 2-7-16,3 8 0 16,-2 8 5-16,4 0 3 15,3 3 2-15,-1 1-3 16,1-4 1-16,3-5 2 15,3-5-2-15,2-6 1 0,2-2 0 16,3-9 2-16,-1-9-1 16,0-3 1-16,-3-8 1 15,1-4-1-15,-10-2 20 16,0 3 5-16,-8 2-16 16,-2 5-9-16,0 5 1 15,0 9-6-15,-10 7-3 0,1 4 1 16,1 0-25-16,-1 12-59 15,-1 2-104-15</inkml:trace>
  <inkml:trace contextRef="#ctx0" brushRef="#br0" timeOffset="17703.433">14229 5663 574 0,'-4'25'112'0,"-1"5"-107"16,0 9 63-16,-2 8-33 16,0 3-16-16,0-2-12 15,1-4-6-15,-2-7 1 16,-1-13-4-16,0-8-27 16,1-12-59-16,-6-4-60 0</inkml:trace>
  <inkml:trace contextRef="#ctx0" brushRef="#br0" timeOffset="18125.2802">14051 4784 664 0,'0'-11'2'0,"-6"8"17"16,-1 3 4-16,-4 3-26 16,-5 15-5-16,-2 7 6 15,-1 3 1-15,-1 8 0 16,4-2 1-16,3-2 1 0,2-5-1 16,5-9 1-16,1-6 0 15,5-8-1-15,0-4 4 16,5-13 14-16,7-8-5 15,0-8-11-15,4-6 0 16,5-3 10-16,-4 2 14 0,0 4 7 16,-5 6-4-16,-4 2-9 15,0 10-2-15,-4 7-3 16,-1 7 2-16,3 2-11 16,-1 16-17-16,2 14-1 15,4 9 12-15,1 11 1 0,5 6 1 16,0 1-1-16,7-5-34 15,-4-13-128-15</inkml:trace>
  <inkml:trace contextRef="#ctx0" brushRef="#br0" timeOffset="24359.7152">14880 5226 372 0,'-7'-5'293'0,"0"-5"-278"16,2 2 25-16,5 1 27 15,0 2-42-15,0 0-24 0,10 4-4 16,6 1-3-16,6 0 2 15,2 11 3-15,1 1 0 16,-1 4 0-16,0 6 1 16,-9 3-2-16,-7 0 1 15,-8 3-3-15,0 4 6 16,-16-6 0-16,-3 2 1 0,-3-6-1 16,3-5-1-16,0-3 2 15,7-7 0-15,4-3 3 16,5-4 0-16,3 0 7 15,3-11 0-15,12-7-14 16,2-1 0-16,5-8 0 0,2-2 4 16,-5 1-2-16,1-3 1 15,-3 2 2-15,-3 5 6 16,-6-2 5-16,0 7 0 16,-4 5 4-16,-1 1-1 0,-3 6-6 15,2 4-2-15,-2 1 3 16,0 2-9-16,0 0-8 15,0 0-2-15,0 7 1 16,0 6 4-16,0 3 0 16,0 5 2-16,0 8 0 15,-2-1-2-15,2 1 1 16,0 2 0-16,0-6 1 0,7-3 0 16,12-7-3-16,5-8 2 15,5-7-9-15,6-4-50 16,-6-19-296-16</inkml:trace>
  <inkml:trace contextRef="#ctx0" brushRef="#br0" timeOffset="35703.3021">16762 6407 598 0,'0'-11'58'0,"0"3"36"15,-2 0-24-15,2 1-21 16,-2 5-17-16,2 1-11 16,0 1-7-16,0 0-9 15,0 3-11-15,0 6-3 16,2 4 8-16,8 2 1 0,-1 2 0 16,3 0 1-16,3-2-1 15,0-6 1-15,2 0 0 16,0-8 2-16,5-1 3 15,-2-7 5-15,-1-8 0 16,1-7-3-16,-1-2 0 0,-10-1-1 16,-3 2 1-1,-2 2-1-15,-4 3 3 0,0 5 1 16,0 5-6-16,0 2-5 16,0 5 0-16,0 1 0 15,0 5 0-15,0 13 0 16,0 10 0-16,0 15 0 15,0 14 0-15,0 7 0 0,-5 4 0 16,-4 0 0-16,-2-5 0 16,-3-10 0-16,1-9 0 15,4-10 0-15,-2-9 0 16,5-7 0-16,1-9-22 0,5-9-45 16,0-14-15-16,6-17-222 15</inkml:trace>
  <inkml:trace contextRef="#ctx0" brushRef="#br0" timeOffset="35922.0206">17162 6480 140 0,'-1'-5'689'0,"1"-10"-674"16,13-3 24-16,9 3-34 0,7-3-5 15,3 1 0-15,7 5-1 16,-5 2 1-16,-4 4-23 16,-7 4-51-16,-8 2-80 15,-13 9-92-15</inkml:trace>
  <inkml:trace contextRef="#ctx0" brushRef="#br0" timeOffset="36031.388">17279 6597 571 0,'0'10'66'0,"9"-10"20"15,11 0 2-15,9-4-17 16,7-9-54-16,6-6-15 0,6-8-37 16,0-10-286-16</inkml:trace>
  <inkml:trace contextRef="#ctx0" brushRef="#br0" timeOffset="37297.039">18214 6073 434 0,'2'-12'67'16,"-2"-1"26"-16,0-1-26 0,0 0 3 15,0 1-6-15,0 2-19 16,-5 3-15-16,-5 3-13 16,-4 5-10-16,-8 0-8 15,-2 12-3-15,-3 9 2 16,2 8 0-16,2 7 2 0,3 3-2 16,8 4 1-16,6-4-1 15,6-3 2-15,3-6-1 16,9-7 0-16,7-8 2 15,1-7-2-15,2-8 1 16,1 0 4-16,-2-14 1 0,-1-6-1 16,-4-4 0-16,-5-5-1 15,-4-5-1-15,-5 2 1 16,-2-1 2-16,0 5 6 16,0 5-2-16,0 7-2 15,0 5 1-15,0 7-4 0,0 4-3 16,7 6-10-16,8 10 3 15,4 4 4-15,6 3 3 16,4 2-2-16,5 0 1 16,6-4 1-16,-6-5-24 15,-1-11-86-15,-5-5-444 16</inkml:trace>
  <inkml:trace contextRef="#ctx0" brushRef="#br0" timeOffset="37812.5919">18621 5996 694 0,'0'0'67'0,"0"0"-25"15,5-8 10-15,14-3-37 16,12-3-9-16,9-3-5 16,10 2-1-16,6-3 1 0,1 0-2 15,-4 2-16-15,-11-4-78 16,-11 4-90-16</inkml:trace>
  <inkml:trace contextRef="#ctx0" brushRef="#br0" timeOffset="37984.4941">18768 5809 746 0,'-2'6'30'0,"2"2"-13"16,2 5-28-16,13 5 22 0,0 5 3 16,5 4-9-16,6 5-2 15,-3 0-1-15,0-2-29 16,-1-8-155-16</inkml:trace>
  <inkml:trace contextRef="#ctx0" brushRef="#br0" timeOffset="38437.5498">19185 5361 836 0,'-4'-7'7'16,"1"3"14"-16,1 4-6 15,-1 13-7-15,-2 12-17 16,3 9 8-16,1 14 1 0,1 11 0 16,0 4-1-16,11 2 2 15,5-2 1-15,2-8-2 16,6-7-3-16,0-14 4 15,1-9 1-15,6-10-4 16,-1-10 2-16,-3-5 1 16,0-3 3-16,-5-14 2 0,-6-6-3 15,-7-2 1-15,-8-4 1 16,-1 1-2-16,-5 0-1 16,-5 2 11-16,1 3 3 15,1 7-11-15,5 0-2 16,3 2 2-16,0 0-5 15,14 3-5-15,4 0 5 0,4 1-1 16,1 1 1-16,4 5-1 16,-2 1-2-16,-2 3-19 15,-1 0-1-15,0 0-46 16,-3 0-100-16,-2 0-192 0</inkml:trace>
  <inkml:trace contextRef="#ctx0" brushRef="#br0" timeOffset="38968.7975">19940 5346 830 0,'-12'-4'9'0,"8"-3"2"15,4 1 15-15,0 5 7 0,2 1-22 16,9 0-22-16,4 10 10 16,-2 5 0-16,6 2 1 15,-4 5 0-15,0 3 0 16,-4-2 0-16,-8-2-1 15,1-3 1-15,-4-4-1 16,0-3 2-16,0-5-3 0,0-6 7 16,-2 0 4-16,0-6 2 15,2-10 6-15,2-5-11 16,8-8-6-16,2-6-1 16,1-5 4-16,1-2 2 15,-5 2 8-15,-4 5 1 16,-2 5 3-16,-3 8 3 0,0 7-20 15,0 10 0-15,-7 5 0 16,4 2 0-16,-2 14 0 16,5 9 0-16,0 10 0 15,7 3 0-15,11 4 0 0,7-1-5 16,6-4-10-16,3-9-5 16,-2-8-28-16,-3-15-74 15,-10-5-513-15</inkml:trace>
  <inkml:trace contextRef="#ctx0" brushRef="#br0" timeOffset="39390.6037">18082 6767 827 0,'7'-5'49'0,"11"-13"-24"15,11-4-13-15,5 0-8 0,7 1-3 16,3 2-1-16,-3 1-2 15,-7 6-48-15,-9 3-43 16,-13 6-101-16</inkml:trace>
  <inkml:trace contextRef="#ctx0" brushRef="#br0" timeOffset="39515.5882">18085 6861 686 0,'0'6'56'0,"10"-6"-20"16,26-16-7-16,17-9 9 0,19-7-28 15,20-8-7-15,17-4-60 16,11-6-122-16,6-10-176 16</inkml:trace>
  <inkml:trace contextRef="#ctx0" brushRef="#br0" timeOffset="39906.2281">19556 6105 470 0,'-5'0'128'0,"5"0"-56"16,4-9 20-16,14-4-60 15,6-2-7-15,9-1-18 16,3-2-5-16,2 7-2 0,-4 3 0 16,-9 4-93-16,-13 4-89 15</inkml:trace>
  <inkml:trace contextRef="#ctx0" brushRef="#br0" timeOffset="40046.793">19456 6309 645 0,'10'0'44'16,"18"-7"36"-16,11-11-4 16,10-6-39-16,6-4-26 15,0-4-9-15,-4-5-26 0,-10-5-421 16</inkml:trace>
  <inkml:trace contextRef="#ctx0" brushRef="#br0" timeOffset="57765.1238">12255 6435 429 0,'-10'0'18'16,"-2"3"41"-16,2-2 25 16,3-1-12-16,1 2-11 15,4-2 8-15,2 0-20 16,0 0-19-16,0 0-12 0,8 0-13 16,9-2-6-16,5-5 4 15,7 2-1-15,7-5 0 16,-2 3 0-16,-2 3-2 15,-3 0-36-15,-9 4-80 16,-10 0-98-16</inkml:trace>
  <inkml:trace contextRef="#ctx0" brushRef="#br0" timeOffset="57890.0985">12277 6565 410 0,'-6'7'283'15,"6"-5"-227"-15,4-2-13 16,17-2-22-16,11-8 24 0,10 0-12 15,4-3-28-15,10-1-4 16,2-4-7-16,-4 0-181 16</inkml:trace>
  <inkml:trace contextRef="#ctx0" brushRef="#br0" timeOffset="58468.1465">13821 6382 624 0,'-10'0'107'0,"5"0"-66"16,5-4 29-16,0-4-25 16,12-2-21-16,7-2-23 15,6-2-1-15,11 0-1 0,4 1 1 16,4 1-2-16,1 2 2 16,-1 3-39-16,-5 2-58 15,-9 3-76-15,-11 2-274 16</inkml:trace>
  <inkml:trace contextRef="#ctx0" brushRef="#br0" timeOffset="58608.8109">13894 6456 665 0,'-19'8'139'16,"13"-8"-115"-16,6 0 14 16,22-7-13-16,15-6-10 15,21-4-14-15,13-7 0 0,14-1-11 16,5-7-115-16</inkml:trace>
  <inkml:trace contextRef="#ctx0" brushRef="#br0" timeOffset="68234.1214">10842 7172 497 0,'-24'2'127'16,"3"-2"-124"-16,5 0 5 0,5 0 31 16,3 0 0-16,8-2 8 15,0-3-2-15,24-1-19 16,12-3-17-16,20-2-3 15,13 1 2-15,23-1 1 16,14 0-5-16,15 5-3 0,11-4 0 16,11 3 1-16,6 0 3 15,4 0 3-15,3-2-6 16,3-1 3-16,4 0-3 16,7-2-1-16,3-4-1 15,7 2 1-15,1-1 0 16,4 1 1-16,-5 2-2 0,2 1-2 15,-7 2 5-15,-4 0 10 16,-10 2-3-16,-6-2-4 16,-17 0 1-16,-14-1-4 15,-20-5-1-15,-19 1 0 16,-22-4 0-16,-21 2 0 16,-16-3-2-16,-19 2 4 0,-9 1-24 15,-23 6-38-15,-15 1-71 16,-12 1-133-16</inkml:trace>
  <inkml:trace contextRef="#ctx0" brushRef="#br0" timeOffset="68687.2123">10502 7778 730 0,'-5'6'24'16,"9"-6"-11"-16,25 0-27 15,17 0 18-15,21 0 1 16,17 0 4-16,17-2 20 0,17-5-8 16,17-4 1-16,16 0-7 15,14 0-6-15,13-6-1 16,12 3 2-16,17-1 0 16,8 0-2-16,8 0 1 15,10 3 0-15,4 1 0 0,-2 0 4 16,-2 0-3-16,-9 3 0 15,-20-3 2-15,-21 0 1 16,-19 1 0-16,-28-1-2 16,-26-2-4-16,-25 1-3 15,-24-1-4-15,-25 5 0 0,-30-5 0 16,-20-9-22-16,-41-13-189 16</inkml:trace>
  <inkml:trace contextRef="#ctx0" brushRef="#br0" timeOffset="146045.5821">10755 8915 133 0,'2'-8'390'0,"-2"1"-364"16,0-3 30-16,0 1 10 0,-3 3-9 16,-8 1-13-16,-4 2-1 15,-4 3-13-15,-4 0-11 16,-6 0-11-16,0 8 1 16,0 4-1-16,0 0-2 15,9-1-3-15,5 1-2 16,4 3 0-16,10-3-3 0,1 2 2 15,8 0-1-15,12 1-1 16,5-1 5-16,10 2 0 16,-1-2-3-16,1 2 2 15,-2 0-1-15,-4 4-1 0,-9-1 2 16,-5 3-2-16,-8-2-3 16,-7 0 4-16,-3 1-1 15,-16-1 2-15,-5-1 6 16,-6-5 0-16,-1 0-5 15,-1-3-2-15,1-4 1 16,9-1-1-16,0-6 1 0,10 0-8 16,11 0-28-16,1-13-69 15,12-5-229-15</inkml:trace>
  <inkml:trace contextRef="#ctx0" brushRef="#br0" timeOffset="146420.6035">11035 9010 673 0,'2'-3'36'15,"-2"3"19"-15,5 3-49 0,-4 9 0 16,5 5 14-16,1 7 2 15,-2 5-11-15,3-1-4 16,0 2-2-16,-1-1-2 16,0-2 0-16,2-4-1 0,-3-8-45 15,-1-7-100-15,1-8-208 16</inkml:trace>
  <inkml:trace contextRef="#ctx0" brushRef="#br0" timeOffset="146623.6639">11015 8972 653 0,'-2'-11'11'15,"2"2"-1"-15,15-1-4 16,13-5-2-16,6 3 3 16,5 1-2-16,3-1-3 15,-3 2 0-15,-3 3-1 0,-7 6-3 16,-9 1-6-16,-10 0-102 15,-10 5-34-15</inkml:trace>
  <inkml:trace contextRef="#ctx0" brushRef="#br0" timeOffset="146795.5402">11138 9000 478 0,'-7'4'83'0,"5"-4"11"15,2 0-45-15,3 0 23 16,16 0-43-16,1-5-26 0,7 1-2 15,3-1-1-15,-1 3-1 16,-5 2 1-16,-3 0-29 16,-11 0-60-16,-10 9-18 15,0 1-64-15</inkml:trace>
  <inkml:trace contextRef="#ctx0" brushRef="#br0" timeOffset="146936.1466">11103 9229 543 0,'5'3'89'16,"9"-3"7"-16,8 0-40 0,5 0-11 16,2-3-28-16,5-4-12 15,1-1-2-15,1-2-10 16,-5-5-101-16,-4-5-359 16</inkml:trace>
  <inkml:trace contextRef="#ctx0" brushRef="#br0" timeOffset="147420.4932">11745 8561 575 0,'-4'-23'97'16,"1"9"-56"-16,1 9 52 0,0 5-41 16,1 16-30-16,1 14-19 15,0 13 6-15,0 18 3 16,0 12-1-16,8 10-2 15,4 14-4-15,0 3-1 0,0 0-2 16,1-8 0-16,1-10-22 16,3-17-42-16,2-23-48 15,3-20-92-15</inkml:trace>
  <inkml:trace contextRef="#ctx0" brushRef="#br0" timeOffset="147936.0855">12138 8856 391 0,'-10'0'396'16,"0"0"-394"-16,0 0 1 16,6 14-2-16,-1 8 1 15,5 3 0-15,0 5-1 16,0 2 1-16,5 0-2 15,2 0 2-15,0-5-1 0,3-4 1 16,0-9-3-16,-1-8 3 16,4-6-1-16,-1-2 4 15,3-10 3-15,-1-8-3 16,1 2-3-16,-3-1-1 16,0 6 0-16,-4 2 1 0,-3 6 6 15,-1 3-5-15,-1 2-2 16,-1 0-5-16,3 7 1 15,-1 4 2-15,4-1 3 16,0 5-3-16,1-2 2 16,4-1-1-16,1-3 1 15,3-4 1-15,0-3 1 0,3-2 0 16,-4 0-2-16,2-11 1 16,-6-5 1-16,-2-3 0 15,-3-5 4-15,-5-2 12 16,-2-5 0-16,0 3-3 0,-5 1-5 15,-4 4-4-15,-1 3-7 16,3 6 1-16,0 8 0 16,-2 6-4-16,3 0-2 15,3 6-36-15,1 5-40 16,0 3-158-16</inkml:trace>
  <inkml:trace contextRef="#ctx0" brushRef="#br0" timeOffset="148139.2267">12552 9106 651 0,'3'19'162'0,"-3"-1"-142"16,0 3-1-16,0 9-4 15,0 5 7-15,0 5-17 16,-3 2-3-16,-3-3-2 0,-3-5-14 15,-2-5-46-15,0-14-77 16,-3-11-158-16</inkml:trace>
  <inkml:trace contextRef="#ctx0" brushRef="#br0" timeOffset="148592.2839">12284 8387 750 0,'-5'-11'7'16,"-3"7"-1"-16,-1 4 23 15,-3 7-13-15,-5 11-13 16,0 7-2-16,-3 6 3 0,0 1-2 15,2 0 2-15,2-3-1 16,2-4-2-16,4-8 1 16,5-6-1-16,3-7 1 15,2-4 0-15,5-11 7 16,9-9-2-16,1-5-5 0,2-7-2 16,0-2 1-16,-2 0 1 15,-3 4-1-15,0 3 5 16,-4 8 3-16,1 4-3 15,-4 8-1-15,3 7-2 16,1 0-5-16,3 15-2 16,5 8 2-16,3 7 1 0,2 6 1 15,2 3 0-15,1 0 0 16,-3 1 2-16,2-7-6 16,-2-4-46-16,2-9-71 15,-1-10-97-15</inkml:trace>
  <inkml:trace contextRef="#ctx0" brushRef="#br0" timeOffset="148842.2833">12546 8228 733 0,'0'-4'34'16,"8"1"10"-16,16 3-39 15,16 18-1-15,11 14 12 0,14 9 6 16,4 16 1-16,1 14 0 16,-4 15 4-16,-10 12-3 15,-12 7-7-15,-17 9-2 16,-13 3-6-16,-14 2-7 16,-26-5 1-16,-23-7-5 15,-20-13-65-15,-20-16-211 0</inkml:trace>
  <inkml:trace contextRef="#ctx0" brushRef="#br0" timeOffset="164013.1189">15223 11114 656 0,'0'-11'38'0,"-2"4"7"16,-3-2 25-16,0 3-20 0,1 3-20 16,-1 3-16-16,-3 2-5 15,1 12-7-15,-3 8-5 16,0 8 4-16,1 5 2 16,1 10 0-16,6 0-2 0,2-4 0 15,5-2 0-15,9-9-1 16,11-6-1-16,8-14-1 15,7-10 3-15,-1-1 4 16,4-21-4-16,-3-10 2 16,-6-5-1-16,-9-6 3 15,-9-4-2-15,-11-1-2 16,-5 2 17-16,-12 5 0 0,-10 5-3 16,-5 8 0-16,-7 12-5 15,0 10-6-15,-3 6-4 16,6 9 0-16,2 11-1 15,6 3-35-15,9-7-75 16,10-2-433-16</inkml:trace>
  <inkml:trace contextRef="#ctx0" brushRef="#br0" timeOffset="164497.4599">15746 11243 841 0,'-9'-8'18'0,"2"-2"30"16,3 3-4-16,3 3-24 15,-1 2-17-15,2 2-3 16,3 0-10-16,10 0-73 15,3 0-81-15</inkml:trace>
  <inkml:trace contextRef="#ctx0" brushRef="#br0" timeOffset="166325.5662">16225 11116 114 0,'-1'0'232'16,"-9"-8"-174"-16,3-1 30 16,4-1-14-16,-1-3-12 15,4-2-16-15,0-2-2 16,0 1-3-16,7 2-17 0,8-1-1 15,1 3-10-15,4 3-6 16,2 6-3-16,2 3-4 16,-4 1 0-16,-2 14 0 15,-2 5-3-15,-11 3 1 16,-5 7 2-16,0 2 0 0,-12 0 0 16,-6-2 0-16,-1 1 1 15,-2-2 2-15,1-4 3 16,6-6 2-16,4-1 0 15,8-7-3-15,2-3-5 16,14-6 2-16,15-2 0 0,10 0 3 16,10-7-2-16,7-6-1 15,3 0-1-15,-4-2-20 16,-1-1-56-16,-7-2-75 16,-6 0-180-16</inkml:trace>
  <inkml:trace contextRef="#ctx0" brushRef="#br0" timeOffset="166794.2843">16845 10932 647 0,'-12'-11'14'0,"4"-3"19"16,4 3 47-16,4 1-44 15,2-1-15-15,11 4-19 16,5-3-4-16,5 4 2 0,1-3 0 16,-1 3-1-16,-4 3 3 15,0 1-2-15,-11 2 0 16,-4 0-2-16,-4 11-2 16,-5 3 1-16,-9-2 5 0,1 5-2 15,2-5 0-15,4 2 0 16,7-5 0-16,0-1 0 15,9-1 0-15,8-4 2 16,3 2-1-16,6-1 0 16,-3-1 1-16,2 4-3 15,-2 1 2-15,-3 2-2 16,-2 7 3-16,-5 1-1 0,-6 1 0 16,-5 4 3-16,-2 4 2 15,-6 0 0-15,-6-3 3 16,-6 2-3-16,-4-5 5 15,-3 0-3-15,-3-1 0 0,-5 0-2 16,-1-4-3-16,-6-2-2 16,3-3 1-16,-2-8-38 15,-3-3-169-15</inkml:trace>
  <inkml:trace contextRef="#ctx0" brushRef="#br0" timeOffset="171184.7432">17342 12716 631 0,'2'-16'13'0,"-2"0"19"16,0 7 48-16,0 3-24 15,0 6-33-15,0 9-22 16,-5 13-4-16,-1 6 6 15,1 8 4-15,-1 7-3 16,1 1 4-16,5-2-5 0,0-5-2 16,0-3 1-16,0-13-1 15,8-8 1-15,0-10-1 16,6-3 1-16,3-7 5 16,0-9-3-16,0-4-2 15,-1 2-1-15,-3 3 0 16,-5 4-1-16,-2 5 1 0,-3 6-2 15,2 0-4-15,-2 9 2 16,1 4 1-16,1 3 2 16,3 0 1-16,4-1-1 15,0-5 1-15,5-3-1 16,0-7 1-16,5 0 1 0,0-9-1 16,-3-9 2-16,1-9-2 15,-6 2 3-15,-6-5 8 16,-5 2 5-16,-3 1-4 15,0 2 0-15,-1 5-8 16,-7 4-4-16,1 9 0 16,1 5-2-16,0 2-2 0,2 9-36 15,4 11-23-15,0 3-79 16,0 6-87-16</inkml:trace>
  <inkml:trace contextRef="#ctx0" brushRef="#br0" timeOffset="171387.8501">17805 12996 678 0,'4'2'76'0,"-2"3"-13"0,1 6-34 16,-3 7-17-16,0 8-4 15,0 6-4-15,0 10-2 16,-7-2-1-16,-5 0 1 15,-1-6-45-15,-1-9-111 16,-1-17-144-16</inkml:trace>
  <inkml:trace contextRef="#ctx0" brushRef="#br0" timeOffset="171809.7143">17420 12240 611 0,'-5'-17'2'16,"-2"12"25"-16,0 5 6 16,-3 11-24-16,-3 14-8 15,-3 7 1-15,-2 5 2 16,0 6 4-16,2-2 3 15,0-4-1-15,3-6-4 16,4-10-2-16,8-10 4 0,1-11 9 16,0-2 26-16,7-19-8 15,3-8-28-15,7-9-4 16,-2-4 1-16,4-3 5 16,-1 6 4-16,-2 2-2 15,-1 8-2-15,-3 9-2 0,-2 12 5 16,3 8 0-16,1 8-10 15,3 17-1-15,5 10-1 16,7 9 1-16,3 6 1 16,4 3-2-16,-1 1 2 15,1-3-1-15,1-7-4 0,-4-9-38 16,-3-17-142-16</inkml:trace>
  <inkml:trace contextRef="#ctx0" brushRef="#br0" timeOffset="172747.1179">20914 12773 264 0,'-7'-20'304'15,"0"-1"-239"-15,-1 1 22 16,1 4-20-16,2 5-36 15,-2 4-15-15,-3 4 1 16,-2 3-9-16,-2 5-8 0,-4 11-1 16,1 9 1-16,0 5 0 15,0 6-2-15,7 5 2 16,6-2 0-16,4 1 0 16,5-7 2-16,17-2-4 15,7-8 4-15,7-10-2 16,6-6 0-16,4-7 3 0,0-4-2 15,-4-14 1-15,-8-7-2 16,-11-10 3-16,-8-2-1 16,-14-5-1-16,-1-3 2 15,-20 4 9-15,-7 6 1 16,-5 1-7-16,-2 9 2 16,-2 11-4-16,4 5-4 0,3 9 0 15,7 0-2-15,8 9-9 16,9 5-47-16,5 0-102 15,9 0-332-15</inkml:trace>
  <inkml:trace contextRef="#ctx0" brushRef="#br0" timeOffset="172934.6147">21341 12978 871 0,'2'-1'7'0,"-2"-9"16"16,3 7-10-16,3 3-12 15,3 0-12-15,2 1-41 16,3 1-107-16,4-2-416 0</inkml:trace>
  <inkml:trace contextRef="#ctx0" brushRef="#br0" timeOffset="173543.9828">21801 12791 533 0,'0'-24'45'0,"0"3"37"15,-2 2-2-15,-9 3-38 16,-5 1-17-16,-2 4-4 16,-3 6-6-16,-4 3-8 15,-4 2-6-15,0 0-2 16,0 7 2-16,4 8-2 16,4 2 0-16,4 3 0 15,9 3 1-15,6 2 0 0,2 0-2 16,7-3-2-16,10-4-6 15,5-8 3-15,5-5 2 16,-1-5 5-16,-1 0 1 16,-2-10 0-16,-2-6 2 15,-4-4-2-15,-3-1 2 16,-1 3 10-16,-6 0 9 0,-2 6 0 16,-3 3 1-16,1 5-7 15,-3 4-6-15,0 4-8 16,0 15-15-16,0 8 10 15,-3 13 4-15,0 8-1 0,-3 4 0 16,1 6 2-16,-3-1-2 16,-1-3-6-16,2-6-43 15,-1-13-71-15,5-17-357 16</inkml:trace>
  <inkml:trace contextRef="#ctx0" brushRef="#br0" timeOffset="174028.3216">20856 13650 561 0,'-23'0'110'0,"9"0"-64"0,5 0 32 16,9-2-41-16,7-1-10 15,20-2-18-15,17-2 3 16,21-3 2-16,16 0-5 16,16-1 4-16,13 0-8 15,6 0-1-15,1 1-1 0,-5 2-1 16,-9 4-1-16,-13-2 0 15,-14 5-6-15,-21 1-11 16,-16 0-20-16,-27 0-51 16,-12 7-65-16,-20 1-45 15</inkml:trace>
  <inkml:trace contextRef="#ctx0" brushRef="#br0" timeOffset="174262.6395">20963 13805 562 0,'-33'18'33'0,"13"-12"22"16,17-1 17-16,10-5-16 16,30 0-8-16,24 0-1 15,22-7-16-15,23-5-10 0,19-1-9 16,9 1-7-16,2 2-4 15,-1 0-5-15,-11-2-60 16,-8-5-197-16</inkml:trace>
  <inkml:trace contextRef="#ctx0" brushRef="#br0" timeOffset="196028.4338">9702 10246 684 0,'-4'-17'6'0,"-11"3"-3"16,7 7 16-16,-5 7 31 16,-3 15-27-16,-3 15-13 15,-7 10 1-15,-3 22 3 16,-3 8 3-16,-4 15 5 0,-2 4-9 16,0 4-1-16,3-1-3 15,4-5-3-15,4-9-2 16,5-9-3-16,5-16-1 15,4-10 1-15,6-13 1 16,3-14-32-16,3-7-22 16,1-9-26-16,0 0-36 0,0-12-69 15</inkml:trace>
  <inkml:trace contextRef="#ctx0" brushRef="#br0" timeOffset="196419.0348">8935 11062 644 0,'-16'0'7'15,"3"0"2"-15,8 0 14 16,5 9-11-16,0 7-9 0,5 5 8 16,4 6 9-16,4 6 0 15,1 4 6-15,2 6-12 16,-2 1-7-16,1 1-4 15,-1-4-2-15,3-5 1 16,2-9 0-16,4-11-1 0,4-9 2 16,7-7 0-16,4-9 6 15,11-13 4-15,3-6-6 16,6-6-5-16,3-4-1 16,2 1 0-16,-5-1 0 15,-2 3 0-15,-6 3-4 16,-12 5 2-16,-7 7-5 0,-11 4 6 15,-10 9 1-15,-6 4-3 16,-4 3 2-16,-7 0-7 16,-6 5 6-16,-5 5-7 15,-6 0-57-15,-1-9-255 0</inkml:trace>
  <inkml:trace contextRef="#ctx0" brushRef="#br0" timeOffset="198090.8728">8471 12619 343 0,'-8'0'47'0,"-2"0"-28"0,0 0 38 15,4 0 3-15,3-3 0 16,0-6 4-16,3-4-21 15,3-2-17-15,9-5-2 16,3 0-7-16,6 2-6 16,2 2-4-16,1 4-3 0,-2 3-1 15,-1 5-1-15,-3 4-3 16,-2 0 1-16,-3 9-2 16,-6 6-1-16,-5 0 2 15,-2 5 2-15,0 0 1 16,-2 0 1-16,-5-1-1 0,0-5 0 15,-1-1 0-15,3-6-2 16,3 0 1-16,2-3 2 16,0-1 0-16,7-1 0 15,6 0 2-15,1-1-1 16,6 3 1-16,4 0-3 16,-2 3 1-16,2 0-1 15,-2 5-2-15,-5 3 2 0,-2 1-1 16,-8 5 3-16,-5 0 3 15,-2 1 5-15,-2 1 4 16,-14 2 3-16,-5-2-5 16,-5-1-6-16,-1-2-5 0,-5-5 0 15,3-2 1-15,0-6-3 16,7-2 1-16,2-5 0 16,9 0-6-16,7-8-32 15,4-10-55-15,11-9-203 16</inkml:trace>
  <inkml:trace contextRef="#ctx0" brushRef="#br0" timeOffset="198403.386">8931 12762 499 0,'0'0'334'0,"-3"0"-331"15,-4 0 3-15,3 0-2 16,2 0-6-16,2 0-12 16,0 0-89-16,8-4-151 15</inkml:trace>
  <inkml:trace contextRef="#ctx0" brushRef="#br0" timeOffset="198872.1008">9157 12541 652 0,'0'0'19'15,"0"-11"1"-15,13-3 10 0,8-2-2 16,3-4-7-16,3 2-16 15,3-1-3-15,-3-2-1 16,-3 6 0-16,-8 5 0 16,-5 2-1-16,-11 5 12 15,-2 3 17-15,-16 1-11 0,-6 14-17 16,-4 0 0-16,-5 9 0 16,4-1 0-16,7 0 0 15,2 2-1-15,13-3 0 16,7-4 0-16,2-4 0 15,17-1-1-15,6-5 4 16,4-1 3-16,7-1 0 0,-1-1-1 16,6-1-2-16,-9 3-1 15,-2 4-1-15,-9 1 0 16,-8 8-1-16,-13 3 2 16,-5 6 4-16,-20 1 0 15,-7 4 1-15,-4-1-1 0,-6 2-3 16,1-5-1-16,3-5-1 15,-2-9-65-15,6-13-269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24T10:02:56.4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9773 3912 331 0,'0'-13'153'15,"0"1"-150"-15,0-1 43 0,0 2 11 16,0 1-8-16,0 0 1 16,0 2 3-16,0 4-12 15,0 4-19-15,2 4-12 16,0 14-12-16,0 9 7 15,-2 10 5-15,0 10 2 16,0 13 4-16,-8 6-5 0,-2 5-2 16,3 2-4-16,-1-5-4 15,8-7 3-15,0-8-4 16,4-12 1-16,10-7 1 16,3-9-3-16,2-5 2 15,5-8-2-15,1-8-29 16,0-4-35-16,1-9-75 15,-5-13-84-15</inkml:trace>
  <inkml:trace contextRef="#ctx0" brushRef="#br0" timeOffset="156.2534">9730 4218 691 0,'-15'-4'37'15,"5"-1"12"-15,5 2 2 16,5-3-34-16,20 1-9 15,12-4-11-15,9 2 2 0,10 0 4 16,5-1-11-16,2 3-69 16,0 2-60-16,-9-3-95 15</inkml:trace>
  <inkml:trace contextRef="#ctx0" brushRef="#br0" timeOffset="374.9639">10429 4136 363 0,'-3'0'389'0,"-2"-2"-376"0,4-7 53 16,1 4-44-16,9-1-17 16,5 1-7-16,8 2 0 15,7 1 3-15,1 2-1 16,3 0-38-16,-6 0-80 15,-7 9-121-15</inkml:trace>
  <inkml:trace contextRef="#ctx0" brushRef="#br0" timeOffset="515.5701">10495 4350 683 0,'0'6'82'15,"2"-6"-70"-15,20 0 13 0,10 0 11 16,13-4-14-16,9-3-18 15,9-4-2-15,5-5-45 16,-2-7-252-16</inkml:trace>
  <inkml:trace contextRef="#ctx0" brushRef="#br0" timeOffset="13143.4108">12340 3637 522 0,'0'-16'118'0,"0"0"-107"16,0 3 26-16,0 6 17 15,0 6-18-15,0 1-18 16,-2 12-17-16,0 13-4 0,-2 9 7 16,0 7 1-16,-1 3-1 15,3 4-2-15,-1-2-1 16,3-6 1-16,0-6-2 16,2-11 1-16,5-8-1 15,2-5 3-15,2-10-3 0,1 0 7 16,3-7-2-16,0-8 1 15,0-6-3-15,-4-2-2 16,-1 3 0-16,0 0 0 16,-5 8-1-16,-3 4 1 15,1 4 0-15,-1 4-3 16,0 0-5-16,1 8 0 0,3 3 6 16,1 2 1-16,0 1 0 15,6-1 1-15,1-5-1 16,2 4-1-16,4-7 2 15,2-3-1-15,-3-2 1 16,5 0 0-16,-4-7 1 0,-3-6-2 16,-2-4 3-16,-6 0 2 15,-4-4-2-15,-3-2-1 16,-2 1 1-16,0-2 5 16,0 5 1-16,-4 1-5 15,-1 5-3-15,2 5 1 16,-1 6-4-16,1 2-6 0,-1 10-27 15,2 9-18-15,-2 4-47 16,2 2-95-16</inkml:trace>
  <inkml:trace contextRef="#ctx0" brushRef="#br0" timeOffset="13377.8067">12790 3895 721 0,'0'0'15'15,"0"0"-3"-15,0 10 18 16,0 3-23-16,0 9 11 16,0 5-6-16,0 8-7 0,-2 3-2 15,-3 3 0-15,-4-2 1 16,1-3-53-16,-4-10-56 15,-2-9-58-15</inkml:trace>
  <inkml:trace contextRef="#ctx0" brushRef="#br0" timeOffset="13846.4975">12456 3035 607 0,'-2'-7'5'16,"-3"7"32"-16,1 0-2 0,-1 20-41 15,0 5 4-15,-5 9 4 16,-2 4 1-16,0 1-3 15,2-2 3-15,-2-5-3 16,3-5 1-16,3-11 0 16,1-5 0-16,5-9 0 15,0-2 4-15,0-13 25 0,0-6 17 16,3-10-46-16,5-7 7 16,1-1 0-16,-2-3-1 15,0 3 1-15,-1 5 5 16,-1 5 1-16,-1 9-1 15,-1 8-6-15,-1 6 2 0,1 4-5 16,3 11-13-16,2 10 5 16,2 10 3-16,4 4 2 15,4 8 0-15,4 0-1 16,1 1 0-16,4 1 1 0,-2-4-9 16,4 2-58-16,-2-9-66 15,0-6-125-15</inkml:trace>
  <inkml:trace contextRef="#ctx0" brushRef="#br0" timeOffset="14315.2037">13182 3763 493 0,'-6'-7'126'16,"5"0"-96"-16,-3 3 49 0,4-1-17 15,0 3-41-15,7 2-20 16,7 0-3-16,6 0 2 16,7 0 2-16,5 0 1 15,6 0-43-15,3 0-63 16,-3 0-96-16</inkml:trace>
  <inkml:trace contextRef="#ctx0" brushRef="#br0" timeOffset="14690.1825">13730 3498 671 0,'-15'-4'2'16,"1"4"2"-16,1 0 3 0,2 11-3 15,2 7 1 1,2 3-1-16,1 6 1 0,3 3 4 15,1 4 6-15,2 4-14 16,0-3 1-16,2 0 3 16,9-2-1-16,5-4-6 15,7-10-4-15,3-5-3 0,3-9 5 16,1-5-1-16,1-5 7 16,1-13 0-16,-5-9 0 15,-3-4 1-15,-4-8 2 16,-6-3 2-16,-6-1 19 15,-8 1-4-15,0 2-3 16,-15 7 6-16,-4 6-12 0,-10 11-14 16,-5 10-3-16,-8 6 1 15,2 11-40-15,-1 5-84 16,-1 4-282-16</inkml:trace>
  <inkml:trace contextRef="#ctx0" brushRef="#br0" timeOffset="15377.6389">12277 4432 477 0,'-8'0'31'16,"3"0"13"-16,5-3-12 15,2 1 5-15,16-2-11 16,14 2-23-16,7-3 5 0,16 2 10 16,11-3 3-16,13 1-2 15,5 1-2-15,11-3 0 16,6 0 2-16,3 2-6 15,6-5-3-15,1 5-5 16,2-2-1-16,-3 4-3 16,1-3 0-16,-6 4 0 0,-8 1 0 15,-12-1 0-15,-13 0 0 16,-12-2-1-16,-19 3 0 16,-11-3 0-16,-11 1 1 15,-11-1-1-15,-8 3-1 16,-1 1-23-16,-21 0-72 0,-5 0-102 15</inkml:trace>
  <inkml:trace contextRef="#ctx0" brushRef="#br0" timeOffset="16033.8356">12630 4873 567 0,'0'-13'47'0,"-2"1"-31"16,-8 1 52-16,-3 3-28 0,-1 2-32 16,-1 3 1-16,-1 3 5 15,-2 0-8-15,-1 9-4 16,-1 4-4-16,0 7 0 16,6 2 0-16,5 1 0 15,3 2 0-15,6-2-2 16,0-2 2-16,17-3-3 0,6-2 6 15,8 0 1-15,4 0 6 16,3 1-5-16,-1-2 0 16,-1 0-4-16,-7 2 3 15,-5 0 4-15,-11-1-3 16,-8-2 3-16,-5 3-3 0,-5-2 2 16,-14 2 2-16,-6-6 0 15,-4 2-3-15,-3-3 2 16,3-6-2-16,0 0-2 15,4-4 1-15,9 0-11 0,4-8-21 16,8-4-31-16,4-4-45 16,11-3-151-16</inkml:trace>
  <inkml:trace contextRef="#ctx0" brushRef="#br0" timeOffset="16252.6056">12944 5012 680 0,'-5'4'26'0,"-2"1"-25"0,4 6 19 16,1 5-6-16,-2 3 4 16,4 3-2-16,0 5-5 15,0-1-8-15,4 2 0 16,-1-2 1-16,3-2-23 15,1-6-77-15,-4-3-44 0,0-10-166 16</inkml:trace>
  <inkml:trace contextRef="#ctx0" brushRef="#br0" timeOffset="16455.6959">12943 4960 543 0,'-4'-14'118'15,"4"0"-116"-15,0 2 13 16,13 4 2-16,5 1-19 16,2 1 5-16,3 5-3 0,3 1 0 15,1 0 0 1,-5 0-1-16,0 9-81 0,-10 0-61 16,-5 4-327-16</inkml:trace>
  <inkml:trace contextRef="#ctx0" brushRef="#br0" timeOffset="16627.5274">13000 5079 346 0,'0'0'273'0,"0"0"-268"16,9-6 36-16,4-1-15 0,6 1-16 16,3-1-2-16,2 6-6 15,-1-2 0-15,1 3 0 16,-2 0-3-16,-3 0 0 15,-5 5-87-15,-7 5-138 16</inkml:trace>
  <inkml:trace contextRef="#ctx0" brushRef="#br0" timeOffset="16799.3915">12975 5263 555 0,'0'2'28'15,"3"-2"2"1,17 0-9-16,9 0 8 0,10 0-17 16,5-5-9-16,6-3 0 15,2-4-19-15,-5 1-157 16</inkml:trace>
  <inkml:trace contextRef="#ctx0" brushRef="#br0" timeOffset="17314.991">13564 4655 596 0,'-6'-25'43'0,"0"2"-10"15,2 5 47-15,-1 8-4 16,3 8-38-16,-1 2-21 16,-4 18-21-16,0 16-5 15,1 14 7-15,-3 12 6 0,-4 20-2 16,2 12-1-16,1 8 2 15,-2 7 0-15,0 0-2 16,9-9 2-16,-1-9 3 16,4-18-16-16,7-14-19 15,12-20-15-15,12-19-48 0,6-16-62 16,4-9-264-16</inkml:trace>
  <inkml:trace contextRef="#ctx0" brushRef="#br0" timeOffset="17830.5727">13903 4967 695 0,'-9'-3'29'16,"-1"3"-35"-16,-1 2 0 15,4 14 1-15,0 9 0 0,1 5 3 16,3 7-1-16,3 3 3 15,0-1-1-15,0-3 2 16,0-4 0-16,0-7 3 16,0-8-4-16,5-9-1 15,2-8-2-15,2 0 10 0,4-11 7 16,3-5-7-16,0-5-1 16,0 1 3-16,-3-1 4 15,-3 6 3-15,-3 2-2 16,0 7-6-16,-6 2-5 15,-1 4 2-15,0 0-8 16,0 2-9-16,0 8 9 0,2 4 5 16,0-2-1-16,3 5-1 15,2-5 2-15,0 1-2 16,4-2 0-16,1-6 0 16,3-1-2-16,-1-4 5 15,5 0-1-15,-4-6 2 0,4-6-2 16,-4-4 0-16,2-2 0 15,-8-3 2-15,-2 2-2 16,-6-2 4-16,-1 0 8 16,0 5-5-16,0 0-2 15,-7 4-8-15,0 5 2 0,0 7-6 16,-2 0-51-16,2 5-55 16,2 5-55-16</inkml:trace>
  <inkml:trace contextRef="#ctx0" brushRef="#br0" timeOffset="18033.7245">14254 5279 736 0,'0'11'23'0,"0"2"-21"0,0 7 41 16,-2 5-20-16,-1 5-14 15,-4 5-6-15,0-1 1 16,-1 1 0-16,-4-4-16 16,-2-8-54-16,1-9-58 0,-2-10-41 15</inkml:trace>
  <inkml:trace contextRef="#ctx0" brushRef="#br0" timeOffset="18455.5407">14112 4563 733 0,'-6'-16'5'16,"-2"6"-10"-16,1 10 27 0,-3 0-18 15,0 16-11-15,-4 10 2 16,1 5 5-16,-1 4-2 15,-3 2 3-15,5-5 0 16,0-7 0-16,5-4-2 0,1-8 3 16,4-7-1-16,2-6 4 15,0-6 27-15,3-8 8 16,8-6-34-16,0 1-4 16,0-4-1-16,1 3-1 15,-1 2 3-15,-2 6 4 16,-4 0 2-16,2 9-4 0,-1 3 0 15,-1 0-7-15,2 7-5 16,4 9 6-16,-2 8-2 16,4 2 4-16,-1 6-1 15,4 1-3-15,-3-1-22 16,5-4-39-16,-1-3-16 16,3-9-17-16,4-7-84 0</inkml:trace>
  <inkml:trace contextRef="#ctx0" brushRef="#br0" timeOffset="18736.7539">14317 4445 662 0,'0'0'19'16,"0"0"-18"-16,10 7 0 15,12 10-1-15,8 9 50 16,10 6-3-16,2 7-22 16,2 9-3-16,-3 11-5 15,-7 7-7-15,-7 12-5 16,-12 7-3-16,-13 4-1 0,-4 4 1 16,-25-1-1-16,-11 2 1 15,-10-11-38-15,-14-7-59 16,-6-8-91-16</inkml:trace>
  <inkml:trace contextRef="#ctx0" brushRef="#br0" timeOffset="42878.1692">21352 4609 667 0,'1'-14'21'0,"-1"1"-16"15,0 6-4-15,0 3 23 16,0 4-10-16,0 9-18 16,2 13-7-16,3 8 8 15,-2 6 5-15,2 6 1 0,2 1 0 16,-3-2-1-16,3-3 1 16,-1-10-2-16,-1-6 1 15,2-8 1-15,2-8 5 16,2-6 6-16,0 0 10 15,-1-8-3-15,3-7-5 16,-2-2-2-16,-1-1-5 0,0 4-1 16,-3 4-1-16,-2 4-2 15,0 4-4-15,0 2-3 16,3 2-6-16,-3 11 5 16,4 2 2-16,0 3 0 15,2 1 2-15,0-6 1 0,2 0-1 16,1-8-1-16,4-5 2 15,1-1 2-15,3-16 2 16,0-4 7-16,-3-6-2 16,-1-3-1-16,-7-4 4 15,-6-1-3-15,-2 0-4 0,-3 2 1 16,-5 1-3-16,-3 1-3 16,-3 6 0-16,0 5-2 15,4 8-2-15,5 8-10 16,2 4-51-16,2 0-84 15,8 4-134-15</inkml:trace>
  <inkml:trace contextRef="#ctx0" brushRef="#br0" timeOffset="43784.4745">21864 4805 753 0,'10'-8'22'16,"-6"2"-5"-16,2 6 16 0,1 0-21 16,-2 11-16-16,2 8 5 15,-2 12 6-15,3 4 0 16,-6 10 0-16,-2-1-3 15,0 1-1-15,0-7-1 16,-2-6-26-16,-7-7-34 0,-2-13-54 16,-3-12-86-16</inkml:trace>
  <inkml:trace contextRef="#ctx0" brushRef="#br0" timeOffset="44237.5844">21453 3956 686 0,'0'-18'3'15,"-6"4"19"-15,6 8 10 16,0 6-14-16,0 4-20 15,-2 19-12-15,-5 7 12 16,-2 15 3-16,-5 5-1 16,-2 2 1-16,1-2 1 0,1-8-31 15,-1-7 22-15,8-15 5 16,0-14 1-16,4-6 4 16,1-12 16-16,2-17 12 15,0-9-23-15,7-6-2 0,7-6 9 16,4 0-7-16,-1 8 2 15,0 2-2-15,7 10 2 16,-6 8-5-16,0 14-5 16,0 6 1-16,1 2-2 15,3 17-3-15,2 14 2 0,1 6 2 16,1 7-2-16,7 3 4 16,1 0-1-16,0-1 1 15,2-3-4-15,-5-9-29 16,-8-14-71-16,-11-13-144 15</inkml:trace>
  <inkml:trace contextRef="#ctx0" brushRef="#br0" timeOffset="81237.4991">8945 6762 578 0,'0'-13'6'16,"0"4"-4"-16,0 2 22 15,0 2 36-15,0-1-10 16,0 5-5-16,0 1-7 0,0 0-16 16,0 5-17-16,0 11-8 15,3 10 4-15,-3 14 7 16,0 12 9-16,0 10-2 15,0 9-3-15,0 6 2 16,0 4-4-16,0-5 1 16,-3-4-4-16,3-6-1 15,0-11-1-15,0-11-3 0,8-11-1 16,1-8 2-16,5-8-5 16,2-7 2-16,1-8-9 15,0-2-21-15,2-13-20 16,-2-9-57-16,-4-6-133 0</inkml:trace>
  <inkml:trace contextRef="#ctx0" brushRef="#br0" timeOffset="81409.3567">8933 7186 716 0,'-12'-3'63'0,"4"-3"-15"15,8-1 13-15,8-2-30 16,13-3-26-16,15-1-9 15,7-1 5-15,11 0 0 16,1 1-9-16,1 1-97 16,-4-4-184-16</inkml:trace>
  <inkml:trace contextRef="#ctx0" brushRef="#br0" timeOffset="82956.4923">11013 6808 644 0,'0'-37'14'0,"-5"1"14"0,-7 0 53 16,-3 5-25-16,0 9-24 16,-5 2-11-16,0 9-1 15,4 5 11-15,4 6-22 16,0 5-8-16,4 19-6 0,4 14-1 16,4 15 5-16,0 17 0 15,2 14-1-15,8 11 4 16,7 1-1-16,0-3 0 15,0-8 0-15,0-12-1 0,-2-12 0 16,-3-15 1-16,-4-12-5 16,-4-11-22-16,-4-10-5 15,0-13-21-15,-2 0-9 16,-8-21 0-16,-5-17-18 16,-4-4 35-16,-2-12 45 15,0-2-1-15,1 3 17 16,0 6 25-16,2 10 17 0,6 8 2 15,0 8-12-15,11 5-16 16,1 6-14-16,16-1-16 16,10 0-7-16,6 2 5 15,11 3-2-15,4 6-17 16,4 0-51-16,2 0-34 0,-5 2-66 16,-3 0-310-16</inkml:trace>
  <inkml:trace contextRef="#ctx0" brushRef="#br0" timeOffset="83268.9441">11298 7033 662 0,'-13'-5'33'16,"3"-1"23"-16,-1 6-10 15,0 0-33-15,0 7-8 16,3 7-4-16,1 6 1 16,-1 5-1-16,6 5 2 0,2 4-4 15,0-1 3-15,5 0 0 16,7 0-4-16,1-9 2 15,4-2 0-15,4-12 0 16,3-4-2-16,1-6 7 16,2-11 1-16,0-10-2 15,-3-6 1-15,-5-7-1 16,-6-1-1-16,-6-3 7 0,-7 2 13 16,0 4-6-16,-15 6-4 15,-1 4-8-15,-6 9-6 16,1 12-1-16,-6 1 2 15,4 9-3-15,3 10-8 0,1 4-42 16,9 0-36-16,8-5-126 16</inkml:trace>
  <inkml:trace contextRef="#ctx0" brushRef="#br0" timeOffset="83503.2876">11598 6801 759 0,'-4'-9'6'0,"-1"9"35"15,5 0-15-15,0 16-29 0,3 12-1 16,3 12 5-16,1 12 3 16,0 8-4-16,-3 8 2 15,-3 1 0-15,-1-3-17 16,0-8-124-16,2-16-68 0,2-15-266 15</inkml:trace>
  <inkml:trace contextRef="#ctx0" brushRef="#br0" timeOffset="83706.4122">11806 6790 640 0,'0'-39'47'15,"0"10"15"-15,0 21 0 16,-2 8-23-16,-1 14-33 15,3 20-13-15,0 14 6 16,0 14 2-16,7 15 0 16,2 5 0-16,0 2 0 15,5-6 1-15,-1-10 0 0,3-11-22 16,2-19-45-16,0-17-44 16,5-19-164-16</inkml:trace>
  <inkml:trace contextRef="#ctx0" brushRef="#br0" timeOffset="84268.8716">12313 6997 636 0,'-4'-18'28'0,"-9"2"8"16,-3 4 23-16,5 5-26 15,-1 4-16-15,1 3-11 16,0 6-3-16,2 14-7 0,1 10 3 16,-2 4 2-16,3 7 0 15,4 4 0-15,3-3-1 16,0-4 0-16,5-6-1 15,13-9-2-15,1-8 3 16,5-12-1-16,6-3 6 16,-1-16 2-16,0-11-3 0,0-9-1 15,-4-3-1-15,-8-5-1 16,-7-4 2-16,-8 3 1 16,-2 1 2-16,-13 8 1 15,-5 4-6-15,-4 10-2 0,-3 13-1 16,4 9-1-16,1 6-3 15,4 13-53-15,7 5-70 16,9 2-171-16</inkml:trace>
  <inkml:trace contextRef="#ctx0" brushRef="#br0" timeOffset="84769.0159">12669 7022 765 0,'0'-4'30'0,"-5"-6"16"16,0 8-3-16,3 2-33 0,2 9-17 16,0 14 1-16,0 9 4 15,0 7 1-15,7 8 3 16,0-2-1-16,3-5 0 16,-3-6 0-16,3-7-7 0,3-11-2 15,1-12 4-15,1-4 4 16,3-15 9-16,0-6-4 15,1-9-3-15,3-2 0 16,-4-1 0-16,-6 5 0 16,0 3-3-16,-5 5 2 15,-4 8-1-15,1 9 4 16,-4 3-8-16,0 1-5 0,0 13 3 16,0 4 4-16,0 4 5 15,0 1-4-15,3-3 3 16,6-1-3-16,4-3 2 15,1-7-1-15,4-5 0 16,1-4 3-16,3-2-1 0,0-10 1 16,-2-8 2-16,-2-2-3 15,-2-4 1-15,-4-3 1 16,1-3-2-16,-7 2 2 16,-6-5-3-16,0 9 4 0,-4 1 0 15,-9 7 6-15,1 6-15 16,-1 8 1-16,2 4-13 15,6 0-29-15,5 7-52 16,0 1-161-16</inkml:trace>
  <inkml:trace contextRef="#ctx0" brushRef="#br0" timeOffset="85034.6019">13341 6940 668 0,'-1'0'58'0,"-8"-2"6"16,7 2-16-16,2 0-24 16,0 0-8-16,5 2-13 15,7 5 8-15,7 0 10 16,3 2-4-16,0 6-7 16,4 0-3-16,-5 3-3 0,0 6 2 15,-8 2-2-15,-4 3 1 16,-5 1-4-16,-4 2 3 15,-13 1-2-15,-8-3 1 16,-6-2-3-16,-7-1 3 16,-4-7-29-16,2-8-35 0,1-12-102 15</inkml:trace>
  <inkml:trace contextRef="#ctx0" brushRef="#br0" timeOffset="88050.6552">15279 6632 489 0,'2'-14'51'0,"-2"2"23"15,0-2 29-15,0 4-17 16,0 2-37-16,0 2-15 16,0 6-12-16,0 0-11 0,-2 10-10 15,-2 11-5-15,3 10 5 16,-3 15 3-16,-1 16 2 16,-3 6 4-16,-2 11 1 15,1 3-4-15,-1-4-3 16,7-5-1-16,1-14-2 15,2-14-1-15,8-13 0 16,4-9-2-16,4-9-5 0,2-6-14 16,-1-8-14-16,2-4-26 15,-4-12-62-15,-3-9-122 16</inkml:trace>
  <inkml:trace contextRef="#ctx0" brushRef="#br0" timeOffset="88191.2618">15272 7001 558 0,'-7'-6'236'0,"7"-3"-200"16,0 1 11-16,19-2-25 0,8 3-22 15,9 0-2-15,8 2 3 16,2-3-63-16,-1 0-130 16</inkml:trace>
  <inkml:trace contextRef="#ctx0" brushRef="#br0" timeOffset="88628.7578">15816 7124 685 0,'-9'0'44'0,"3"0"-17"16,6-2 44-16,2-5-33 0,15 0-30 16,7 0-6-16,11-1-2 15,4 1 1-15,9 2-16 16,6 0-69-16,2-4-82 15,-2-2-156-15</inkml:trace>
  <inkml:trace contextRef="#ctx0" brushRef="#br0" timeOffset="89269.3697">16507 6879 681 0,'-7'-14'25'16,"2"0"28"-16,-1 3 5 16,1 6-35-16,-6 1-5 15,-4 4-9-15,0 2-8 0,-5 14-2 16,-3 9 1-16,-2 5-1 16,1 7 2-16,2 7-2 15,8 2 1-15,7-5 0 16,5-4 0-16,2-6-2 15,9-6-3-15,10-13-5 0,9-12 5 16,2-2-1-16,9-21 6 16,-2-11-3-16,2-8 0 15,-1-10 2-15,-4-9 2 16,-5-6 2-16,-8-7 6 16,-5-6 10-16,-6-5-3 0,-7 6 3 15,-3 10-6-15,0 12-4 16,-5 14 10-16,-3 18-5 15,-1 18-13-15,1 10-4 16,-3 26-6-16,0 19 8 16,-1 13 0-16,-2 20-1 15,4 9 4-15,7-1-2 16,3-2-4-16,0-8-4 0,8-10 5 16,11-14 2-16,1-14-7 15,2-12-3-15,4-11 1 16,1-15 6-16,2-3 7 15,-2-21 0-15,-5-6-1 16,2-3 1-16,-4-2-4 0,-5 3 4 16,-1 6-1-16,-7 7-1 15,-2 6 5-15,-2 6-2 16,1 4-5-16,-1 9-7 16,-2 6 4-16,1 7 4 0,1 3 1 15,3 0-2-15,1 0 3 16,1-5-1-16,4-4-13 15,2-11-21-15,1-5-29 16,5-4-64-16,-1-18-138 16</inkml:trace>
  <inkml:trace contextRef="#ctx0" brushRef="#br0" timeOffset="89394.331">16999 6657 601 0,'-20'-4'108'0,"5"1"-110"15,1 3 0-15,11 7-4 16,-1 3-80-16,4 2-147 16</inkml:trace>
  <inkml:trace contextRef="#ctx0" brushRef="#br0" timeOffset="89863.0456">17188 6828 528 0,'0'7'76'0,"0"0"-50"16,3 5 28-16,2 6-23 15,7 4-14-15,2 6-7 0,1 3 2 16,2 4-7-16,1 1-5 16,-5-4 1-16,-2-5 3 15,-4-4-4-15,-4-9 4 16,-1-6-3-16,0-8 2 15,1-10 21-15,3-11 24 0,3-9-38 16,3-11-4-16,5-11 5 16,4-9 9-16,1-5-7 15,1-5-1-15,-4 1-6 16,2 6-2-16,-8 12-1 0,-1 14-1 16,-7 13 3-16,-3 12-2 15,0 13 0-15,-2 13-12 16,1 13 5-16,3 11 2 15,1 11 0-15,3 8 3 16,-1 8-1-16,3 0 3 16,2 4 0-16,-4-5 1 0,3-5-4 15,-1-11 2-15,-2-10 1 16,1-12-3-16,0-10-6 16,2-14-14-16,-2-1-10 15,-1-16-29-15,0-11-86 16,-2-6-229-16</inkml:trace>
  <inkml:trace contextRef="#ctx0" brushRef="#br0" timeOffset="89988.0429">17590 6883 731 0,'0'-11'61'0,"13"-1"-8"16,3 3-32-16,4 2-19 15,7 1-3-15,-3 4-22 16,3 1-97-16,-1-3-175 15</inkml:trace>
  <inkml:trace contextRef="#ctx0" brushRef="#br0" timeOffset="90394.2579">17915 7004 637 0,'-3'-14'84'0,"3"-5"-9"16,0-1-13-16,0-3-29 16,9-2-16-16,3-2-8 15,3-2-7-15,0 0-2 16,5 0-1-16,6 2 1 15,1 5 0-15,3 0-3 16,1 10-2-16,1 3 1 0,-1 9 4 16,-4 0-3-16,-5 13 1 15,-3 8 0-15,-4 10 0 16,-5 4 1-16,-5 6-1 16,-1 0 1-16,-1-2-1 15,-1-4 3-15,-2-3 0 0,3-9 1 16,1-2-3-16,4-7-6 15,2-4-51-15,6-9-95 16,4-1-82-16</inkml:trace>
  <inkml:trace contextRef="#ctx0" brushRef="#br0" timeOffset="90550.5012">18484 6913 597 0,'0'-3'96'15,"2"1"-30"-15,-2 2-16 16,0 3-49-16,3 12-1 15,-1-1 4-15,3 6 2 0,-2-1 0 16,2 3-5-16,2-5 1 16,0-2-12-16,3-5-90 15,0-8-75-15</inkml:trace>
  <inkml:trace contextRef="#ctx0" brushRef="#br0" timeOffset="90691.1152">18633 6525 734 0,'-12'-18'81'0,"-1"5"-71"0,1 9-5 15,3 4-7-15,1 0-78 16,6 6-215-16</inkml:trace>
  <inkml:trace contextRef="#ctx0" brushRef="#br0" timeOffset="91847.3322">18912 6442 651 0,'8'-26'15'0,"-6"8"75"15,-2 12-21-15,0 10-45 16,-10 23-30-16,-3 14 4 16,-1 16 4-16,-4 19 2 15,2 16-2-15,3 7 2 16,2 1-2-16,6-2 1 16,5-5-2-16,1-14 1 0,14-20-2 15,3-15-1-15,4-19 1 16,5-18 1-16,1-7 1 15,5-23 6-15,-1-11-3 16,0-11-4-16,-5-3 0 16,0-4 1-16,-13 4 0 0,-5 8-1 15,-5 4-3-15,-4 9 3 16,0 9 8-16,-6 9-7 16,-2 7-2-16,-1 2-4 15,-1 4 0-15,3 10 4 0,4 1-1 16,3-3 0-16,0 3-1 15,3-7 1-15,10-4-2 16,1-4 0-16,5 0 8 16,2-5-1-16,-1-12-1 15,3-3-3-15,1 0 1 16,-3-4 1-16,0 1-2 16,-5 0 2-16,1 3-2 0,-7 4 3 15,0 4 6-15,-7 5-5 16,-1 3-3-16,-2 4-5 15,0 0-4-15,0 5 6 16,0 6 3-16,0-1-2 0,4 3 1 16,-3 2 0-16,5-3-1 15,0 2 1-15,1-1 1 16,0-2-1-16,1-1-1 16,5-3 0-16,0-3-2 15,1-3 0-15,0-1 1 0,0 0 1 16,1-8 1-16,-3-3 2 15,0-2 0-15,-4-1-2 16,-1 2 2-16,-1 1 0 16,-3 2 1-16,-1 4 0 15,1 5-1-15,-3 0-5 16,1 5-7-16,1 9 3 0,2 4 5 16,1 0 3-16,2 2-1 15,1-2 0-15,6-6-1 16,-2-5-1-16,6-5 1 15,4-2 3-15,1-8 1 16,0-7-1-16,4-8-3 0,0-4 2 16,0-5 0-16,-2-8 0 15,-4 0 0-15,0-6 1 16,-9 2 5-16,-5-2 2 16,-5 6 3-16,-2 8-6 15,0 4 4-15,-6 14-9 0,1 10-4 16,0 8 0-16,0 17-1 15,1 9 1-15,4 12 0 16,0 8 2-16,0 3 0 16,4 2 2-16,3 1-1 15,-1-6 0-15,2-10-1 16,1-5-20-16,2-13-4 0,3-9-7 16,6-11-11-16,0-2-84 15,2-15-445-15</inkml:trace>
  <inkml:trace contextRef="#ctx0" brushRef="#br0" timeOffset="92066.0643">19937 6722 664 0,'0'-8'25'0,"6"3"-5"16,3 2 49-16,3 3-55 0,1 0-10 15,-1 8-1-15,5 6 4 16,-5 2 3-16,-3 4 7 15,2 1-2-15,-4 5-8 16,-5 1-3-16,-1 0-3 16,-1 0 1-16,0-8-18 0,2-1-48 15,2-11-91-15,3-7-194 16</inkml:trace>
  <inkml:trace contextRef="#ctx0" brushRef="#br0" timeOffset="92206.7425">20183 6400 720 0,'-9'-12'10'15,"4"2"7"-15,0 10-2 16,5 0-16-16,0 14-5 16,0 6-65-16,10 3-112 0</inkml:trace>
  <inkml:trace contextRef="#ctx0" brushRef="#br0" timeOffset="92534.7923">20442 6647 711 0,'-12'0'21'0,"-1"2"-2"15,-2 13-2-15,-1 6-5 16,-1 4 0-16,7 5-9 15,3 2 3-15,7 0 1 0,0-1-4 16,3-6-2-16,11-6-1 16,5-8 1-16,3-5 3 15,5-6 1-15,-1-2 0 16,4-14 0-16,-3-6-3 0,-1-3-1 16,-6-5-4-16,-10 0-2 15,-5 1-6-15,-5 1 1 16,-3 4 1-16,-8 5 2 15,-3 8 4-15,1 8 0 16,5 3-30-16,6 0-75 16,2 2-124-16</inkml:trace>
  <inkml:trace contextRef="#ctx0" brushRef="#br0" timeOffset="92878.5244">20683 6715 696 0,'3'0'45'15,"1"-1"-4"-15,1 1 0 16,0 1-29-16,4 8-4 16,0 6-2-16,2-1 1 15,-2 0 5-15,2-2 1 0,-4-2-11 16,-2-3 1-16,2-4-1 16,-1-3-1-16,1 0 4 15,4-5 4-15,4-6-6 16,0-7-4-16,7-3-2 15,2-5-1-15,-2 0 5 16,0-1-1-16,-2 4 1 0,-4 5 0 16,-3 6-3-16,-4 9 4 15,-4 3 0-15,0 9-8 16,-3 13-2-16,-2 12 7 16,0 7-1-16,0 9 5 15,-4 3-3-15,-6 0 3 16,-2-6-2-16,2-5-17 15,5-14-101-15,5-12-414 0</inkml:trace>
  <inkml:trace contextRef="#ctx0" brushRef="#br0" timeOffset="93690.9713">22558 6466 141 0,'15'-31'612'0,"-6"3"-581"16,-6 6 29-16,1 10-19 15,-4 12-25-15,0 2-12 0,0 25-22 16,-7 12 17-16,0 9-1 15,0 9 6-15,2 0-1 16,5-3-3-16,0-8 2 16,1-11 1-16,10-11-1 0,3-12-2 15,2-10 1-15,4-2 7 16,0-11 1-16,1-8-1 16,1-6-4-16,-3 0-3 15,-4 1 1-15,-3 5-2 16,-5 6 2-16,-2 7 1 15,-3 2 2-15,-2 4-3 0,1 2-16 16,-1 8 9-16,4 2 5 16,1 5 1-16,4 0 1 15,2-5-3-15,8 0 3 16,1-6-4-16,2-2 5 0,3-4-4 16,0 0 0-1,-3-8 1-15,-2-7 2 0,-5-5 1 16,-4-2-1-16,0-3 0 15,-5-7-2-15,-5 0 1 16,-1 4 1-16,0 0-2 16,-3 5 0-16,-4 7-3 0,2 9 2 15,0 7-2-15,5 0-44 16,0 11-48-16,10 1-97 16</inkml:trace>
  <inkml:trace contextRef="#ctx0" brushRef="#br0" timeOffset="93878.4494">23232 6589 732 0,'0'7'52'15,"-5"3"-25"-15,-1 2 1 16,5 8 3-16,-1-1-7 0,2 2-14 16,0-3-8-16,2-2-2 15,5-7 3-15,-1-8-18 16,6-1-52-16,-3-7-36 15,-2-14-113-15</inkml:trace>
  <inkml:trace contextRef="#ctx0" brushRef="#br0" timeOffset="93987.8115">23241 6227 678 0,'-3'-12'24'15,"0"4"-16"-15,3 4-10 0,6 4-71 16,7 0-138-1</inkml:trace>
  <inkml:trace contextRef="#ctx0" brushRef="#br0" timeOffset="94206.544">23484 6252 683 0,'0'0'70'0,"2"0"24"16,-1 1-61-16,1 8-18 15,2 4-14-15,-3 8-1 16,3 6 3-16,-2 9 0 0,-1 5-2 16,1 7 1-16,0-2-1 15,3 0 0-15,0-4-23 16,3-9-53-16,6-9-75 16,1-14-137-16</inkml:trace>
  <inkml:trace contextRef="#ctx0" brushRef="#br0" timeOffset="94690.8837">23636 6572 683 0,'-6'-4'28'0,"5"4"31"0,1-1-44 16,0 1-3-16,0-2 2 16,11-4 0-16,6-4 2 15,4-4-10-15,6-7-2 16,3-5-3-16,2-5-1 15,-4-9-6-15,-4-4 2 16,-2-4 3-16,-4 3 3 0,-7 3-1 16,-3 7 1-16,-4 10 4 15,0 12 6-15,-4 11-2 16,0 4-7-16,-6 21-13 16,-4 9 7-16,1 13 2 0,-1 6 2 15,5 3-1-15,0 1-1 16,5-5-1-16,0-7 5 15,7-5 1-15,6-10-2 16,4-5 1-16,2-12-2 16,-1-3 1-16,3-8 3 15,1 0 0-15,-5-12 0 0,5-10-1 16,-2-6-1-16,-4-4-1 16,2-3 1-16,-2 4 4 15,0 4 11-15,-5 11-6 16,-2 5-9-16,0 11 0 15,-2 6 0-15,-2 18-6 0,-1 7-1 16,2 6 7-16,1 5-1 16,2-2 4-16,-1-2-5 15,5-6 2-15,9-6-12 16,6-18-75-16,11-8-342 16</inkml:trace>
  <inkml:trace contextRef="#ctx0" brushRef="#br0" timeOffset="95253.3645">25383 6278 658 0,'12'-10'55'0,"0"-1"-53"16,2 2 22-16,0 7-15 15,-1 2-7-15,-2 7 0 0,0 8-2 16,1 8 0-16,-3 4 3 16,-3 3 3-16,-5 0-2 15,-1-1-2-15,0-4 3 16,0-5-3-16,-5-8 0 0,3-8 8 15,1-4 7-15,-3 0 12 16,4-4 16-16,0-8-24 16,0-6-15-16,0 1-3 15,0 0-3-15,5-1 2 0,-1 6 0 16,-1 1-1-16,-1 2-2 16,-2 4 3-16,0-1-2 15,0 2-1-15,0 4-1 16,-3 0-17-16,-8 0-32 15,-4 4-78-15,1 0-65 16</inkml:trace>
  <inkml:trace contextRef="#ctx0" brushRef="#br0" timeOffset="95909.5564">25297 6220 673 0,'0'-15'29'16,"4"3"50"-16,1 3-14 0,2 5-39 16,2 4-12-16,1 6-5 15,0 15-9-15,1 7-1 16,0 10 2-16,-2 9 0 15,-2 4 6-15,-6 3-4 0,-1-4 2 16,0-7-4-16,0-4 2 16,-1-12-3-16,-5-8 3 15,3-10-4-15,1-9 3 16,2 0 5-16,0-16 10 16,0-9-9-16,2-7-6 15,5-11 2-15,-2-3 0 16,2-8-1-16,-1 3 1 0,-2 2-3 15,-3 6-2-15,1 10 2 16,0 11 0-16,0 6-2 16,-1 9 2-16,1 7-3 15,3 0-6-15,7 11-3 0,-2 12 11 16,6 7-3-16,2 11 3 16,4 6 0-16,2 6 0 15,-2 2 0-15,0-2 0 16,2-7 0-16,-5-12 0 15,-1-5 0-15,-4-11 0 16,6-12 0-16,-3-6-3 16,0-9 9-16,2-11 2 0,-4-12-4 15,5-7-1-15,-6-11 0 16,-2-4-1-16,-4-4 2 16,-2-3 0-16,-5 4-2 15,-1 7 0-15,0 11-2 16,0 10 0-16,-1 13-1 0,-3 9-4 15,1 7 1-15,1 15-20 16,2 9-26-16,0 7-2 16,0 2-83-16,7 3-112 0</inkml:trace>
  <inkml:trace contextRef="#ctx0" brushRef="#br0" timeOffset="96081.4122">26037 6377 146 0,'-7'0'515'16,"0"-6"-482"-16,3-1 53 15,2 5-63-15,2 2-20 16,4 0-10-16,12 0-64 16,4 0-39-16,7 0-162 15</inkml:trace>
  <inkml:trace contextRef="#ctx0" brushRef="#br0" timeOffset="96596.9981">26136 6335 549 0,'-15'0'64'0,"6"-1"-2"16,4-3 14-16,4 2-22 15,1 1-5-15,0-1-7 0,0 2-14 16,10-4-15-16,7 3-9 16,0 1-4-16,7-4 3 15,3 2-2-15,3 0 0 16,2 0-1-16,6 1-3 16,-1-2-28-16,11 0-36 0,-4-4-87 15,5-1-204-15</inkml:trace>
  <inkml:trace contextRef="#ctx0" brushRef="#br0" timeOffset="96940.731">26730 6153 388 0,'-2'-7'359'0,"2"0"-311"0,0 4 21 16,0 3-45-16,9 0-17 15,4 5-15-15,6 6 6 16,3 3 3-16,2 2 1 16,-3 2 1-16,-3-2-2 15,-8 3 2-15,-6-1-2 0,-4 4-2 16,-9 3 1-16,-11 0 2 16,-6 2-1-16,-1-1 1 15,0-2 1-15,5-5-2 16,6-6-1-16,5-3 0 15,6-4 4-15,5-4 1 16,7-2 8-16,15 0 8 0,8-2-13 16,9-7-6-16,10 2-1 15,5 0-1-15,1-6-33 16,1-3-82-16,2-5-450 16</inkml:trace>
  <inkml:trace contextRef="#ctx0" brushRef="#br0" timeOffset="97737.538">28215 6180 578 0,'5'-34'33'16,"-5"-1"28"-16,0 1 19 15,-10 2-34-15,-7 7-19 16,-2 9-10-16,-5 7-8 0,-1 9-8 16,-2 7-2-16,0 16-2 15,4 13 0-15,2 6 0 16,5 8 3-16,4 0 0 15,7-3 0-15,5-8 0 16,2-8 0-16,13-10-6 16,6-12-1-16,6-9 13 0,5-7 0 15,0-18-2-15,4-11-1 16,-2-8 0-16,-2-14-1 16,0-6 1-16,-8-9 8 15,-2-5 5-15,-4-5-1 16,-4 5-9-16,-8 8-2 0,-3 9-1 15,-3 15 0-15,0 16 7 16,-7 15-5-16,-3 15-5 16,-3 11-8-16,-1 25-1 15,-3 17 7-15,3 14 1 16,5 9 1-16,6 8 0 0,3 3 1 16,3-8-2-16,13-4-5 15,9-9-27-15,4-14-30 16,3-13-62-16,2-19-62 15</inkml:trace>
  <inkml:trace contextRef="#ctx0" brushRef="#br0" timeOffset="98159.3902">28653 6123 411 0,'0'-14'244'0,"-9"3"-233"15,-1 6 21-15,-3 3-24 16,2 2-11-16,-1 4 3 0,1 4-1 15,4 4 3-15,3 0 2 16,1 0-4-16,3 1 1 16,0-2 1-16,1-3 0 15,6-2-1-15,6-5-1 0,3-1 7 16,3 0 0-16,0-8-3 16,1-9-2-16,-3 0 2 15,0-4 0-15,-7-3-1 16,-2 3 11-16,-4-1 11 15,-4 5-7-15,0 2 1 0,-8 6-8 16,-6 4 3 0,-5 5-10-16,0 0-8 0,-3 13 3 15,1 10-4-15,0 7 4 16,1 5 0-16,9 5 2 16,8 1-2-16,3-2-1 15,10-5-16-15,17-9 5 0,14-7-2 16,10-9 2-16,12-9-22 15,3-3-38-15,7-18-4 16,7-5-2-16,-5-6 11 16,-3-9 1-16,-7-2-47 0</inkml:trace>
  <inkml:trace contextRef="#ctx0" brushRef="#br0" timeOffset="98253.1203">29311 5900 307 0,'-17'-1'47'16,"3"1"-46"-16,-1 0 0 0,0 6-43 15</inkml:trace>
  <inkml:trace contextRef="#ctx0" brushRef="#br0" timeOffset="99034.3334">29237 6016 683 0,'0'-14'45'16,"0"-2"20"-16,-11 3-6 16,-1 1-38-16,-1 5-14 15,-5 2 0-15,2 5-8 16,-3 0 2-16,4 6-3 0,-2 10 0 15,3 2 0-15,-1 4 0 16,8-2 1-16,4 1 0 16,3-2-5-16,0-1-3 15,5-2 5-15,7-1-1 16,1-2 5-16,2-3 2 0,1 4 1 16,1 0-3-1,2 4 0-15,1 9-2 0,2 2 2 16,2 10 2-16,0 5-6 15,-4 12 5-15,-6 1-3 16,-8 2 2-16,-6-2 0 16,-8-7 0-16,-11-10 1 0,-5-8 0 15,-1-12-1-15,-2-9 1 16,3-11 6-16,5 0 13 16,6-11-3-16,4-4 1 15,8-9-4-15,2-6-4 16,18-3-6-16,13-5 1 15,7-6-7-15,7 0 1 0,8-4 1 16,-1 2 1-16,-3-4-10 16,-3 3 4-16,-8-3 6 15,-9-3 0-15,-6 1 2 16,-7 0-3-16,-9 4 1 16,-3 6 0-16,-1 5 1 0,-4 11 1 15,0 6-5-15,0 8 5 16,3 3-3-16,5 5-1 15,3 2-4-15,4 2-3 16,7 0 2-16,2-1 2 0,5 8 5 16,-1 2 0-16,0 5-3 15,-4 4 2-15,-6 5-3 16,-7 7 0-16,-11 6-1 16,-2 7 2-16,-15 5 2 15,-7 2 1-15,4 0 2 0,-1-5-2 16,4-2 0-16,9-13 1 15,4-7-14-15,4-7-23 16,7-7-23-16,9-9-59 16,9-2-138-16</inkml:trace>
  <inkml:trace contextRef="#ctx0" brushRef="#br0" timeOffset="99409.2974">30169 6020 528 0,'0'-5'140'0,"0"-3"-129"0,0 5 41 16,0 3-38-16,0 0-15 15,0 1-9-15,0 9 7 16,0-4 2-16,2 4 3 16,3-3 0-16,0-4-1 15,1 1-2-15,2-4 6 16,4 0 2-16,-2-4 0 0,5-6-1 15,-3-1 6-15,3-5-4 16,-4-2-4-16,-3 0-2 16,1-1 5-16,-6 1 8 15,-3 2-1-15,0 5 6 16,-8 4-6-16,-10 7-11 0,-2 0-10 16,-5 12 6-16,1 11 1 15,0 10 0-15,4 6 0 16,6 3 8-16,4 1 4 15,7-2-1-15,3-5 1 0,8-7-6 16,13-8-1-16,11-10-5 16,12-11-27-16,9-2-193 15</inkml:trace>
  <inkml:trace contextRef="#ctx0" brushRef="#br0" timeOffset="100737.5">30668 5979 538 0,'-2'0'61'0,"1"0"-47"16,-1 0 9-16,2 2-23 15,0 0 1-15,0-1-1 16,2-1 8-16,8 0 23 0,5-3 23 16,4-7-15-16,1-4-25 15,4 0-7-15,-5-4-3 16,-4 2 2-16,-3 0 5 16,-8 2 3-16,-4 1 0 15,0 1-1-15,-9 5-9 0,-10 3 0 16,2 4-6-16,-5 0-3 15,0 14 0-15,0 10 2 16,3 6-2-16,7 8 5 16,4 4 1-16,5 0-2 15,3-4 3-15,5-2-3 16,13-7 1-16,9-8 2 0,9-7-1 16,9-8 1-16,11-6 2 15,6 0-29-15,3-14-52 16,-4-10-44-16,-2-4 27 15,-8-8 23-15,-14-5 45 16,-8-2 28-16,-14-2 5 0,-8 1 59 16,-7 5 25-16,-3 3-16 15,-12 6-17-15,-1 6-18 16,-1 8-11-16,4 6-7 16,1 5-5-16,5 5-6 15,7 0-7-15,0 13-10 0,13 5-2 16,6 8 6-16,10 2 3 15,0 2 2-15,3 6-1 16,-3 0-3-16,-2 1 2 16,-7 2 0-16,-6 1 4 15,-9 1 5-15,-5-2-3 16,0-1-4-16,-15-8-1 0,-5-2 0 16,-2-6 0-16,-7-6 1 15,5-10-25-15,-3-6-87 16,3-15-388-16</inkml:trace>
  <inkml:trace contextRef="#ctx0" brushRef="#br0" timeOffset="101471.819">25288 7618 526 0,'0'-2'134'0,"-2"-3"-90"16,1 0 31-16,-1 1-32 0,0 4-20 15,-1 0-16-15,-3 9-7 16,-2 9-6-16,1 7 5 16,-3 5 1-16,0 4 1 15,3-2 0-15,2-2-1 16,5-7 1-16,0-5 0 16,7-7-2-16,13-7-1 0,6-4 4 15,6-11 5-15,2-10-2 16,2-1-3-16,-2-7 1 15,-7 0-2-15,-9-2 2 16,-11-1-1-16,-7 3 4 0,-10 4 8 16,-16 4-6-16,-8 6-6 15,-6 10-3-15,-1 5-1 16,0 5-2-16,11 12 3 16,4 8-28-16,19-2-21 15,7-3-88-15,21-5-128 16</inkml:trace>
  <inkml:trace contextRef="#ctx0" brushRef="#br0" timeOffset="101831.1855">25705 7466 703 0,'-30'-12'64'0,"-4"-3"-33"15,8 8 22-15,10 7-37 16,2 0-5-16,7 15-11 15,7 10-3-15,0 9 1 16,8 9 4-16,6 10 9 0,5 6 3 16,-4 7-6-16,-1 3-3 15,-6 3-2-15,-4-7 0 16,-4-8-17-16,-7-7-19 16,-10-14-9-16,0-12 25 15,-3-16 10-15,-1-8-35 0,1-7-40 16,5-11 37-16,1-8 25 15,9-6 17-15,1-3 7 16,4 5 49-16,0 3 24 16,7 4-20-16,2 6-22 15,2 4-6-15,5 7-16 16,6-4-11-16,12 0-3 16,8 2-16-16,14-8-80 0,9-1-236 15</inkml:trace>
  <inkml:trace contextRef="#ctx0" brushRef="#br0" timeOffset="102190.515">26897 7552 416 0,'0'-5'44'16,"-9"-10"-31"-16,-5 3 32 16,-4-2-2-16,-2-1 44 0,1 3 4 15,0 1-25-15,2 4-21 16,0 5-17-16,2 2-12 16,3 5-10-16,0 17-4 15,5 6-4-15,7 14-1 16,0 4 1-16,0 6 2 15,7 5 2-15,2 2 2 0,-2-1-1 16,-4 2 1-16,-3-6-2 16,0-3 0-16,-14-9-2 15,-9-10-16-15,-4-7-17 16,-2-14-51-16,0-11-136 16</inkml:trace>
  <inkml:trace contextRef="#ctx0" brushRef="#br0" timeOffset="102596.7415">26703 7803 627 0,'7'-10'82'0,"-5"-3"-18"15,1 4 0-15,5 1-43 16,4-1-7-16,8 5-13 16,8 0-4-16,7 1 2 15,6 2-22-15,0-2-9 16,-4 2-3-16,-5 1-13 0,-9-4 16 15,-5-2 26-15,-9-1 6 16,-1 0 2-16,-6-7 11 16,-1-2 3-16,1-5-7 15,2-4 2-15,1-2 5 16,2-2 4-16,6 3 2 16,1 1 2-16,6 5-2 0,5 6-4 15,1 6-6-15,3 7-4 16,-2 1-3-16,2 11-5 15,-6 10 0-15,-4 11 0 16,-7 4-3-16,-5 7 2 16,-7 1-1-16,0 1 1 15,-12-6-1-15,-1-5 5 0,2-6-2 16,6-6-3-16,5-12-13 16,10-10-16-16,17 0-57 15,9-17-186-15</inkml:trace>
  <inkml:trace contextRef="#ctx0" brushRef="#br0" timeOffset="102971.7106">27612 7609 661 0,'-3'0'16'16,"-7"0"17"-16,7 0-17 15,3 4-26-15,5 10 11 16,8 2 4-16,1-2-1 15,6 0 2-15,-1-1 0 16,3-6-2-16,1-5 0 0,-1-2 0 16,1 0-1-16,-1-9 0 15,-2-5-2-15,-3-4 1 16,-5 0-2-16,-5-3 0 16,-4-1 3-16,-3 1 15 15,-2 2 3-15,-11 2-4 0,-2 5 2 16,-6 4 2-16,1 8-13 15,-2 0-2-15,0 15-2 16,3 8 0-16,2 6-3 16,3 4 1-16,5 7-2 15,7-1-1-15,2-1 4 16,10-8-3-16,12-5-4 16,12-9-12-16,13-7-13 0,9-9-38 15,7 0-137-15</inkml:trace>
  <inkml:trace contextRef="#ctx0" brushRef="#br0" timeOffset="103393.5748">28339 7561 214 0,'-22'-5'317'0,"3"0"-309"15,2 5 54-15,5 0-40 0,5 1 0 16,4 6-11-16,1 4-7 15,2-2 1-15,0 0 1 16,7 1-3-16,2-1 0 16,-1-3-1-16,4-1-5 15,0-2 1-15,0-3 1 0,3 0 4 16,-1 0-4-16,2-5 3 16,-2-4 0-16,1-3-1 15,-3-1-1-15,2 2 2 16,-8-4 0-16,-2 2 0 15,-2-1 15-15,-2 3 12 16,0 0-7-16,-9 5-12 0,-8 4-14 16,-2 2 1-16,-8 0 2 15,-2 3 1-15,1 8 8 16,1 5 7-16,1 6-1 16,7 2-7-16,4 5-6 15,10 1 0-15,5 0 0 0,2 1-2 16,16-6-12-16,13-3-16 15,3-11-11-15,10-3-33 16,5-8-121-16</inkml:trace>
  <inkml:trace contextRef="#ctx0" brushRef="#br0" timeOffset="103831.0419">28933 7574 582 0,'-19'0'29'16,"-1"0"22"-16,1 10-10 15,-2 7-18-15,7 3 3 16,3 4-7-16,4-1-5 16,5 0-3-16,2-1-6 0,2-7-1 15,10 0-2-15,5-6-1 16,2-4 5-16,5-5-25 15,-2 0-12-15,3-9 10 16,-4-5 5-16,1-9 16 16,-2-9 4-16,-3-9-2 15,3-8-1-15,-1-8-1 0,-4-7 1 16,-4-5 0-16,-2-5-1 16,-9 6 11-16,0 8 16 15,-3 10 14-15,-10 12-4 16,0 17-17-16,-1 14-16 15,1 7-4-15,1 22-5 0,1 20-3 16,-1 17 4-16,0 12 6 16,-2 11-1-16,2 8 0 15,1-5-24-15,0-8-11 16,6-11-17-16,5-16-48 16,2-14-37-16,17-19-36 0</inkml:trace>
  <inkml:trace contextRef="#ctx0" brushRef="#br0" timeOffset="104221.6151">29428 7543 577 0,'-13'-5'39'16,"-5"1"10"-16,0 2 22 16,-2 2-25-16,-1 2-23 15,1 11-12-15,6 4-8 16,1 7 3-16,6 1-8 16,3 1 5-16,4 1-6 0,0-4 3 15,12-6 0-15,7-5 3 16,3-9 0-16,7-3 4 15,2-1-2-15,1-12-2 16,-5-3-4-16,0-7-1 16,-9-4 2-16,-9-1 0 0,-7-3 0 15,-2 3-3-15,-11 3 0 16,-3 3 2-16,-2 8-3 16,3 9 3-16,6 3-27 15,7 2-103-15,8 0-152 0</inkml:trace>
  <inkml:trace contextRef="#ctx0" brushRef="#br0" timeOffset="104830.971">29695 7518 601 0,'0'-2'168'16,"1"-3"-112"-16,1 3-4 0,0 2-36 15,4 0-12-15,1 11-9 16,0 3 4-16,2 4 2 15,-1 4-1-15,0-3-1 16,-1 1 3-16,0-2-2 0,-3-6 0 16,4-5 1-16,0-3-1 15,4-4 1-15,3 0 5 16,4-9-3-16,7-4-1 16,1-5-1-16,2 0 0 15,1-3 0-15,-3 2-1 16,0 1 2-16,-8 2 0 0,-2 1 3 15,-8 7 3-15,-1 2 0 16,-5 4-4-16,-1 2-1 16,-2 0-5-16,2 6-5 15,-2 4 4-15,3 5 5 16,-3 1-4-16,4 2 4 0,-1 0-2 16,2-3 0-16,0 2 0 15,7-7-6-15,-2-2 2 16,5-5 4-16,1-3 3 15,2 0-1-15,1-7 1 0,3-6-1 16,2-5 1-16,3 3-4 16,3-5 2-16,6-5 1 15,0 0-2-15,0 2 0 16,-4-1 0-16,-5 5 1 16,-5 6-1-16,-7 5 8 15,-5 4 13-15,-5 4-8 16,-1 0-7-16,1 5-8 0,0 11-1 15,2 7 4-15,1 4-2 16,2 5 2-16,1 4-1 16,2-2 0-16,1-4 2 15,1-3-2-15,-5-6 0 16,1-6-5-16,-2-5-19 0,-2-6-13 16,-1-4-54-16,2-7-250 15</inkml:trace>
  <inkml:trace contextRef="#ctx0" brushRef="#br0" timeOffset="104971.5592">30972 7513 434 0,'3'-11'454'16,"-1"-5"-412"-16,-2 4 2 16,-5-5-37-16,-10-4-31 15,5-9-265-15</inkml:trace>
  <inkml:trace contextRef="#ctx0" brushRef="#br0" timeOffset="119456.3115">19780 13630 462 0,'-12'3'3'0,"7"-2"4"15,2 1 46-15,3-2-3 16,0 0-26-16,5 0-10 0,9 0-6 16,8 0-2-16,10 0 2 15,9 0 4-15,11-3-1 16,13-1 5-16,12-3-2 15,11-4-1-15,16-2-1 16,15-6 1-16,12-1-3 16,15-5-4-16,17 0-1 15,16 0-3-15,13 2-1 0,13 2 0 16,14 2 0-16,11 4-2 16,9 1 2-16,9 1 1 15,6 3 4-15,14 0 16 16,7 1-5-16,8-2-2 15,11-2-1-15,11 2-5 0,11 2-4 16,1 0-2-16,14 1-2 16,3 6 0-16,9-1 1 15,2 3-2-15,3 5 0 16,6 7 0-16,4 1 1 0,4 3-1 16,-3 5 1-16,7-3-2 15,-1 1 1-15,2-1-1 16,-7-2 2-16,-4-4-2 15,-3-2 3-15,-6-8-1 16,-12-2 26-16,-11 0-8 16,-12-2-3-16,-12-8-9 0,-20 2-2 15,-23-6-2-15,-23 3-4 16,-37-7-30-16,-30-4-96 16,-32-6-469-16</inkml:trace>
  <inkml:trace contextRef="#ctx0" brushRef="#br0" timeOffset="128361.9868">20623 12717 572 0,'0'6'33'0,"0"1"-28"16,0-4-6-16,7 3 2 15,2 1 0-15,4 2 2 16,3-2 3-16,4-2-2 16,1 3 2-16,2-3 2 0,1 0-1 15,1-1-2-15,1 0 2 16,2-3 4-16,3-1 0 16,-2 0-1-16,6 0-4 15,3 0-3-15,1-9 2 16,5-3-4-16,0-3 5 0,1-2 1 15,7-5-2-15,-1-1 6 16,3-4 1-16,-1 1-3 16,-1-5-4-16,2-1-3 15,-2 0-1-15,0-4 1 16,1-3-2-16,-2 1 1 0,3-4-1 16,0 1 2-16,0-6-2 15,2 1-2-15,-3-2 5 16,-2 1-2-16,3-3-1 15,-8-3 0-15,1 6 1 16,-6-3-1-16,0-3 0 16,-2 0 1-16,-3-2-1 0,-1-4 0 15,1 0 1-15,2-2 4 16,0-1 4-16,1-4-3 16,1 1-3-16,-3-1-2 15,1 4 0-15,2-2 2 0,-5 0 1 16,1 1-2-16,2-3 2 15,-2 2-1-15,4-6-1 16,-1 2-1-16,0-1 0 16,1-1 0-16,-2 2 1 15,-1 3-3-15,3-2 2 16,0 4-1-16,-3 0 3 16,1 1 1-16,1 0 2 0,3-1-3 15,-1 0 1-15,4 1-2 16,0 3-1-16,-1-2 0 15,3 4-1-15,1 0 2 16,3 4-1-16,-2 1-1 0,-1 4 0 16,1 1 1-16,3 1 0 15,-6-1-2-15,0 3 3 16,2-1-2-16,0 4 3 16,-1 0-1-16,5 3-1 15,-1-3 1-15,0 5-2 0,3 0 0 16,2 0 0-16,0 3 1 15,-3-2-1-15,3 7 0 16,-2-1 1-16,0 3-2 16,-1 1 1-16,1 5 0 15,2-1 0-15,4 1 2 16,-3 0-2-16,4 2 0 0,-1 3 1 16,4-2-1-16,-1 3 0 15,0 0 1-15,1 4-1 16,1-2 2-16,-1 4-4 15,1 1 3-15,-1 1 0 16,4 1-1-16,-4 1 1 0,1 2-1 16,1-1 0-16,-1 3 1 15,1 0 0-15,0 0 2 16,-1 3-1-16,-1 4 2 16,4 3-3-16,0 0 1 15,-2 1-1-15,4 1 0 0,-1 1 0 16,-1 1-1-16,0 3 0 15,-2-4 1-15,2 2-1 16,-3 4 0-16,0-1 0 16,0 2-1-16,-3 1 2 15,1 3-1-15,0 2 2 16,2 1 1-16,-1 2 0 0,1 1-2 16,-1 1 0-16,1 2-1 15,-4-1 0-15,2 0 1 16,1 4 0-16,-3 0-3 15,0 3 4-15,0 0-3 16,0 4 2-16,1 1 1 0,-5 1-2 16,4-1 3-16,0 3 1 15,-3 1-1-15,-1 0 0 16,1 4 0-16,3 0-1 16,-3 3-1-16,-2 2 0 15,5 0 0-15,2 0 1 0,-2 2-1 16,0 0 1-16,0 3-2 15,2-2 1-15,-3 0 1 16,1-1-1-16,-4 1 1 16,3 1 1-16,-1-1-1 0,-3-2 1 15,1 4 1-15,4-2-3 16,0 0 1-16,2-2 0 16,-2 2-2-16,4 0 2 15,-2-3-2-15,-2 0 0 16,2 0 1-16,-1 1 0 15,-2-2-1-15,-1 2 0 0,0 0 0 16,-1-1 2-16,-3 4-3 16,1-2 1-16,3 0 0 15,-5 4 1-15,2-5-1 16,-1 2 0-16,1-1 1 16,3-1-2-16,-3 3 2 0,3-3-1 15,-3 4 0-15,2 1 1 16,3 1 1-16,2-1-4 15,-1-1 4-15,5 3-2 16,2-1 0-16,3-4 1 16,4 1-2-16,1 0 3 0,7-4-2 15,10-2-2-15,8-2 2 16,13-1 2-16,16-4-8 16,14-1-6-16,12-2-14 15,7-8-23-15,4-2-42 16,-10-10-116-16</inkml:trace>
  <inkml:trace contextRef="#ctx0" brushRef="#br0" timeOffset="130846.1696">25721 8852 317 0,'0'-5'122'0,"0"0"-92"0,0 0 24 15,0 1-9-15,0 0-5 16,0 2-9-16,0 0-9 15,0 1-3-15,0 1 2 16,0 0-2-16,0 0-3 16,0 0-2-16,0 0-3 0,0 0-2 15,0 0-4-15,0 0-6 16,0 0 1-16,0 3 1 16,0 5 0-16,0-1 1 15,0 0-1-15,1 2 0 16,1 0 2-16,3 1 0 15,2 0 0-15,-6 2 0 0,3 0 0 16,-1 1-1-16,-3 1 1 16,2 0 0-16,-2 4-1 15,0-2-1-15,0 2 1 16,0 3-1-16,0-3 1 16,0 3-1-16,0 1 1 0,0-1-1 15,0 3 0-15,0-3 0 16,0-1-1-16,0 2 1 15,0-2-1-15,0 0 1 16,0-2-2-16,0 2 1 16,0 1 1-16,-2 0 0 0,2-1 1 15,-3 2-1-15,-1 0 1 16,3 0-1-16,-3 3 0 16,0-2 0-16,2 4 0 15,-2-1 0-15,3 1 2 16,1 0 0-16,-4 1-1 0,4 1-1 15,-1-2 1-15,1 1 1 16,-2-3 0-16,2 4 0 16,-2 1-1-16,2-1 1 15,-2 1 0-15,2 0-1 16,0 1 0-16,-1 3 0 0,1-4-2 16,-2 0 2-16,0 0-1 15,2 1 0-15,-2-1-1 16,2 0 2-16,-1-1-1 15,1 2-1-15,0-3 1 0,0 3 0 16,0-3 0-16,0 0-1 16,0 1 2-16,-3-2-2 15,1-1 1-15,2-2 0 16,-2 1 0-16,2 0 0 16,-1-4-1-16,-1 4 1 15,0 2 0-15,0 0-1 16,-3 2 0-16,4 0-1 0,-5 1 3 15,5 1-3-15,-6 1 1 16,4-1 2-16,-1-1-2 16,-1 3 1-16,2 2-1 15,-4 0 1-15,2 1-1 16,-2 0 0-16,6 1-1 0,-3 0 3 16,1 3-4-16,1-3 2 15,0 1 2-15,0-3-2 16,2 1 0-16,-1-1 0 15,1 5-1-15,-4-1 3 0,4 2-2 16,-2 0 1-16,1 2 1 16,-1-2-1-16,-1-2 1 15,3 0-1-15,0 1 0 16,0-3 1-16,0 3-2 16,-1-1 1-16,1 0 3 15,0 0-4-15,0 1 2 0,0-1 2 16,0-3-4-16,0-3 3 15,0-1-2-15,0 0-1 16,0 0 2-16,0 1-3 16,0-1 4-16,0 1-1 15,0-2 0-15,0 1 1 16,0-2-1-16,0 1 1 0,0 1-2 16,0-2 3-16,0 0-3 15,0 3 0-15,-4-1 1 16,4 1-3-16,-2-1 2 15,2 3 1-15,-1-2 0 0,-1-1 0 16,0 1 2-16,0-3-4 16,1 2 3-16,-1-4-2 15,-2 3 2-15,3 1-1 16,-1-2 1-16,0 4-2 16,0 0 1-16,-2 0-3 0,2 0 2 15,2-3 2-15,0-1 0 16,0 0-2-16,0-3 0 15,0-2 0-15,0 0 1 16,0-2-1-16,0 0 0 16,0-1 0-16,0 1-1 15,0-4 1-15,0 1 0 0,0 0-1 16,0-1 3-16,0-1-5 16,0-1 2-16,0-5 0 15,0 2 3-15,0-4-4 16,0 0 3-16,0-5-1 0,0 0 1 15,0-3 1-15,0 0-3 16,0-1 3-16,0 0-2 16,0-1-2-16,0 3 3 15,0-2-1-15,0 4 1 16,0-4-3-16,0 3 2 16,0 2-1-16,-5-2-13 0,-2 0-24 15,-3-3-33-15,-7-1-135 16</inkml:trace>
  <inkml:trace contextRef="#ctx0" brushRef="#br0" timeOffset="131642.9856">25581 13677 350 0,'0'-7'173'0,"0"-2"-113"16,0 4 31-16,0-1-33 15,-2 4-22-15,-2 2-18 16,1 0-9-16,-3 0-6 0,-1 6 1 16,0 1 1-16,-1 4 1 15,0 1-2-15,3 1-1 16,-2 5-2-16,3 0-2 15,2 2 4-15,2 2-5 16,0-4 3-16,0 2-1 0,7-6-9 16,6-1 6-16,0-8 2 15,1-2 2-15,2-3 0 16,2 0-1-16,-2-7 3 16,2-4-3-16,2-3 1 15,-6 0 1-15,1 0 0 0,-5-4 2 16,-5 1 4-16,1 0-2 15,-6 1 0-15,0 2 2 16,0-2 7-16,0 5-5 16,0 0 1-16,-4 2-6 15,0 2-4-15,3 3 1 0,-3-1-2 16,-1 3 0-16,2 1 0 16,1-1-2-16,-3 2 3 15,1-2-2-15,1 2 0 16,0 0 2-16,-1 0-1 15,-1 0-1-15,2 2-8 0,-6 3-39 16,1-1-47 0,3 1-108-16</inkml:trace>
  <inkml:trace contextRef="#ctx0" brushRef="#br0" timeOffset="131955.4709">25629 13659 566 0,'0'-5'14'16,"0"-1"30"-16,0 5-8 15,0-1-16-15,0 0-7 16,0 0-6-16,0 1-1 15,-2-1 5-15,1 0 1 0,-3-1-3 16,2 0-9-16,1 2 3 16,-3-1-4-16,2 0 3 15,2 2-2-15,0-2-2 16,-1 2-4-16,-4 0-16 16,4 0-21-16,-5 0-58 0,-1 0-92 15</inkml:trace>
  <inkml:trace contextRef="#ctx0" brushRef="#br0" timeOffset="164611.7274">3383 9357 752 0,'-12'-18'7'16,"2"0"-1"-16,6 3 38 15,4 2-34-15,2 2 2 0,15 1-1 16,4 4-11-16,4 4-2 16,0 2 4-16,2 5-2 15,-8 15-1-15,-5 7 0 16,-7 8 0-16,-6 3 1 15,-1 1 1-15,-1-1 0 16,-6-4 1-16,1-8-2 0,-2-6 0 16,5-8 1-16,1-7 0 15,2-5 1-15,0-12 5 16,10-13-1-16,4-11-5 16,6-6 0-16,3-5-1 15,-2-1 0-15,-1 2 1 0,-4 7-2 16,-4 7 3-16,-6 7 13 15,-6 8 5-15,0 9 0 16,-3 8-6-16,-10 2-11 16,1 14-4-16,0 9 0 15,-2 6 2-15,6 5-2 0,4 4 1 16,4 0 0-16,4-2-1 16,8-1 0-16,4-5-5 15,4-5-31-15,1-5-24 16,0-6-81-16,-2-9-45 15</inkml:trace>
  <inkml:trace contextRef="#ctx0" brushRef="#br0" timeOffset="164783.5815">3772 9540 646 0,'0'4'64'0,"0"0"-7"15,4 3-21-15,0 4-22 16,1 5-6-16,0 3-5 0,2 6 0 15,3 4-3-15,-3 3 1 16,0-4-72-16,0-4-113 16,1-8-167-16</inkml:trace>
  <inkml:trace contextRef="#ctx0" brushRef="#br0" timeOffset="164940.0128">4007 9632 557 0,'0'0'184'0,"0"5"-160"0,-5 9-4 16,0 6-11-16,1 5 2 16,1 4-5-16,0 4-5 15,3-1 1-15,0-1-7 16,0-7-95-16,8-9-120 16</inkml:trace>
  <inkml:trace contextRef="#ctx0" brushRef="#br0" timeOffset="165346.2276">4268 9272 416 0,'-6'-1'377'0,"-3"1"-365"16,4 0 4-16,3 10-12 15,2 5-4-15,0 2 0 16,9 2-2-16,6-1 4 0,1-4-2 15,-1-6 0-15,-2-4 1 16,1-4 0-16,-1-5 2 16,1-10 4-16,1-10-5 15,-1-5 0-15,-2 1-1 16,-2 0 1-16,-3 4-1 16,-2 1 15-16,0 9 11 0,-4 5-5 15,-1 7-4-15,2 3-8 16,0 0-9-16,1 16-5 15,3 2 2-15,-1 9 2 16,2 6 1-16,-3 5-3 16,-2 3 2-16,-2 4 1 0,0-3-1 15,-4 0 0-15,-5-5-1 16,0-5-21-16,-1-7-18 16,2-7-30-16,3-9-114 15,5-8-360-15</inkml:trace>
  <inkml:trace contextRef="#ctx0" brushRef="#br0" timeOffset="165674.5006">4728 9568 605 0,'0'-6'79'0,"0"1"12"15,0 3-6-15,0 2-37 0,0 3-18 16,0 11-32-16,0 7 1 15,2 5 1-15,-1 6 4 16,1 7-5-16,-2 1 4 16,0 3-4-16,0-6-25 15,-11-8-56-15,-8-8-149 16</inkml:trace>
  <inkml:trace contextRef="#ctx0" brushRef="#br0" timeOffset="166002.6047">3162 8835 174 0,'-25'-8'334'0,"3"8"-328"16,8 16 41-16,4 18-16 15,3 20 1-15,4 17 8 0,3 19-1 16,0 17-14-16,7 8-5 16,6 7-13-16,3-7-3 15,5-8 1-15,8-12-2 16,7-18-1-16,11-20-24 15,10-20-58-15,10-22-81 16</inkml:trace>
  <inkml:trace contextRef="#ctx0" brushRef="#br0" timeOffset="166268.2113">4832 8860 877 0,'29'0'1'15,"5"1"-7"-15,15 25 4 16,4 14 2-16,6 17 0 16,2 20-1-16,-5 12-1 15,-10 17 2-15,-9 7 1 16,-16 4-1-16,-10-3 0 0,-11-6-25 15,-10-9-35 1,-7-14-89-16,-8-15-423 0</inkml:trace>
  <inkml:trace contextRef="#ctx0" brushRef="#br0" timeOffset="166705.6801">6505 8808 734 0,'-7'-20'2'15,"4"9"8"-15,3 11 36 16,-2 10-30-16,0 16-21 15,0 15 6-15,-1 20 13 16,-2 16 13-16,0 12-6 0,3 11-7 16,1 5-9-16,1-2-1 15,0-14-2-15,8-12-4 16,13-14-44-16,4-24-37 16,7-21-74-16,7-18-112 15</inkml:trace>
  <inkml:trace contextRef="#ctx0" brushRef="#br0" timeOffset="167111.9001">6892 9043 701 0,'-7'-7'16'0,"-3"3"16"16,8 4-1-16,0 7-33 0,2 17 1 15,0 2 1-15,0 9 1 16,7 1 0-16,3 0 1 15,1-1-3-15,-1-6 2 16,0-7 1-16,-3-8-3 16,-4-4 4-16,-1-9-3 0,-2-1 5 15,0-11 14-15,0-13-8 16,0-5-6-16,0-14-5 16,2-3 1-16,4-1 2 15,4 3-1-15,-3 6 2 16,-2 8 10-16,1 12 4 0,-3 8 1 15,-3 10-7-15,0 0-11 16,0 15-7-16,0 9 4 16,0 8 0-16,0 5 2 15,3 2 2-15,7 1-2 0,6-5 0 16,0-3 1-16,2-9-2 16,4-4 2-16,1-7-2 15,1-1-12-15,-2-8-35 16,0-3-69-16,4 0-103 15</inkml:trace>
  <inkml:trace contextRef="#ctx0" brushRef="#br0" timeOffset="167408.7413">7221 9272 71 0,'-7'6'548'16,"2"-5"-504"-16,3-1 15 15,2 0-37-15,2 0-1 0,10 0-9 16,7 0 19-16,1-4-8 15,1 1-5-15,-1 3-4 16,-2 0-6-16,-6 0-5 16,-1 7-2-16,-5 7-2 15,-1 3-1-15,-5 5 2 0,0 6 1 16,0-2-1-16,0 1 1 16,-3-4-1-16,-4-4-1 15,4-6 1-15,1-5-1 16,2-6 2-16,0-2 1 15,5 0 4-15,12-9-1 16,7-3-7-16,4-5-36 0,8-1-60 16,5 1-79-16,5-2-201 15</inkml:trace>
  <inkml:trace contextRef="#ctx0" brushRef="#br0" timeOffset="167549.3538">7705 9369 526 0,'0'17'63'0,"-7"4"29"0,-4 11-32 15,-2 7-11-15,3 5-25 16,-4 3-10-16,1 6-10 16,-6 0-2-16,0-6-15 0,-3-7-141 15,8-13-498-15</inkml:trace>
  <inkml:trace contextRef="#ctx0" brushRef="#br0" timeOffset="168252.4356">8112 8899 633 0,'-7'-12'14'0,"2"2"24"15,5 3-4-15,0 2-15 16,0 3 0-16,0-1 5 16,0 3-11-16,3 0-10 0,3 1-4 15,-3 10-1-15,5 4 3 16,-1 2 2-16,2 1-1 15,-2 3 1-15,4-3-1 16,1 0-1-16,3-4 2 16,-1-3-2-16,3-5-2 0,-2-6 5 15,4 0 1-15,-2-15 8 16,0-3-3-16,0-5-4 16,-4 0-2-16,-4 2 1 15,-4 1 1-15,-2 4 5 0,-1 5 0 16,-2 4 0-16,0 7-4 15,3 0-6-15,-3 7-7 16,0 11 2-16,0 8 2 16,2 9 2-16,-2 9-2 15,1 6 4-15,3 0-2 16,-2-4 0-16,-2-3 0 16,1-7 1-16,1-11 1 0,-2-11-2 15,0-3 0-15,0-6-3 16,0-5-28-16,-9 0-30 15,3 0-99-15</inkml:trace>
  <inkml:trace contextRef="#ctx0" brushRef="#br0" timeOffset="168549.2939">8432 9331 617 0,'14'-2'76'0,"1"-6"-7"15,1 3 5-15,-3 3-37 16,-3 2-19-16,-5 5-18 16,-5 14-2-16,0 4 0 15,-8 6 2-15,-5 6 0 0,-6 1 2 16,2-1 0-16,1-5-1 16,5-6-1-16,4-8 1 15,7-6 0-15,0-6-1 16,10-4-1-16,9 0 4 15,8-4 2-15,8-6-1 16,7-5-5-16,5-3-6 16,0-5-18-16,2 1-24 0,2-8-65 15,-8-2-67-15</inkml:trace>
  <inkml:trace contextRef="#ctx0" brushRef="#br0" timeOffset="168783.6443">8709 8626 734 0,'0'-18'14'15,"5"6"45"-15,15 9-37 16,11 9-21-16,10 19 0 0,5 20 2 16,13 10-1-16,0 16 3 15,-4 13 4-15,-8 7-1 16,-15 9-4-16,-13 4 0 15,-17 4-1-15,-7-1-1 16,-19-7 0-16,-8-7-5 0,-7-12-48 16,-2-16-156-16</inkml:trace>
  <inkml:trace contextRef="#ctx0" brushRef="#br0" timeOffset="169143.0367">10372 9086 770 0,'10'0'15'0,"15"-5"-19"16,9-9 15-16,9-1-1 15,8 1-3-15,6-2-5 16,1 4-3-16,0 1-10 15,-4 4-81-15,-1 1-89 16,-4 4-322-16</inkml:trace>
  <inkml:trace contextRef="#ctx0" brushRef="#br0" timeOffset="169314.8636">11183 8990 603 0,'15'-11'71'0,"-1"0"-49"15,6 3 49-15,2 4-53 16,9 4-14-16,11 0-1 16,9 0-3-16,13 5 2 15,6 2-3-15,8-3 2 16,5-2-80-16,2-2-218 0</inkml:trace>
  <inkml:trace contextRef="#ctx0" brushRef="#br0" timeOffset="169955.4258">12930 8427 426 0,'6'-5'83'0,"-6"-8"-20"15,0 1 21-15,-9 4-5 0,-8 4-26 16,-5 4-20-16,-5 12-21 16,-6 18-9-16,-2 15-2 15,1 16 2-15,0 19 3 16,6 8 0-16,5 11 0 15,6 8-2-15,7-1 3 16,6-5-1-16,4-11-3 16,20-10 0-16,10-13-2 0,21-18-3 15,11-13 4-15,17-17-2 16,14-16-26-16,10-8-66 16,5-26-160-16</inkml:trace>
  <inkml:trace contextRef="#ctx0" brushRef="#br0" timeOffset="170596.0334">13307 8676 666 0,'-5'-18'8'16,"5"-2"11"-16,0 4 47 16,0 7-39-16,10 7-21 15,4 2-6-15,1 9 0 16,4 11-2-16,-2 7 2 15,0 5-1-15,-3 6 1 0,-5 0 0 16,-9-2-1-16,0-4 0 16,-6-8-4-16,-4-6 4 15,-4-11 0-15,2-7 3 16,4-4 2-16,1-15 5 16,3-10-3-16,4-5-3 15,0-9 0-15,0-1 10 0,7-1 2 16,-2 8-4-16,2 4 5 15,-3 10-5-15,0 9 0 16,0 8-4-16,-3 6-3 16,6 8-8-16,4 13-4 0,2 11 7 15,-1 13 2-15,5 7-2 16,-7 6 0-16,-1 7-3 16,1-1-43-16,-4-7-48 15,0-5-82-15,1-13-237 16</inkml:trace>
  <inkml:trace contextRef="#ctx0" brushRef="#br0" timeOffset="171049.1085">13713 9074 744 0,'0'0'32'0,"-7"0"-32"15,2 12-6-15,1 9 6 0,-1 6 6 16,-3 3-3-16,3 2 8 15,0 1-3-15,-1-6-8 16,-1-4 4-16,1-8-2 16,1-8 0-16,2-7 1 0,3-5 6 15,0-16-2-15,1-4-6 16,6-9 0-16,5-1 1 16,0-1 5-16,-1 5 2 15,1 6-5-15,-1 8-4 16,0 8-2-16,0 7-2 15,-4 2 3-15,1 11-3 0,0 9 2 16,-1 6-1-16,-2 5 3 16,2 2 0-16,5-1 1 15,2-7 1-15,2-4-3 16,5-12 3-16,3-9 0 0,3 0 2 16,0-17-4-16,-5-10 2 15,-7-4 1-15,0-7-2 16,-6-4 5-16,-6 3 6 15,-3 2-9-15,0 5-1 16,0 8-1-16,0 9-1 0,0 9-1 16,0 6-13-16,0 6-97 15,0 8-92-15</inkml:trace>
  <inkml:trace contextRef="#ctx0" brushRef="#br0" timeOffset="171236.6131">14293 9210 759 0,'0'8'72'0,"0"3"-43"15,-3 6 0-15,-3 5 1 0,1 10-18 16,-3 2-6-16,5 7-6 16,1 0 3-16,-3-2-1 15,5-5-12-15,0-9-38 16,0-17-43-16,10-8-139 15</inkml:trace>
  <inkml:trace contextRef="#ctx0" brushRef="#br0" timeOffset="171627.1808">14629 8515 730 0,'-4'-11'52'0,"1"6"-51"15,0 5 1-15,3 11-5 16,0 8 4-16,0 8 3 16,0 4 4-16,6-1-2 15,7 0-1-15,0-5 3 16,-1-5-3-16,3-8-3 0,-3-5-1 16,0-7 3-16,0-8 8 15,-2-12 5-15,-1-5-4 16,-1-9-2-16,-3 0 3 15,0 0-4-15,-1 2-1 16,-1 5 4-16,-1 9 3 0,-2 4-7 16,0 7-2-16,0 7-4 15,0 1-3-15,0 17-6 16,0 11 3-16,0 7 3 16,-2 15 0-16,-1 10 0 0,-3 4 1 15,1 4-1-15,0 1-19 16,0-4-29-16,4-9-53 15,1-11-106-15,0-12-205 16</inkml:trace>
  <inkml:trace contextRef="#ctx0" brushRef="#br0" timeOffset="172142.7641">14902 9127 479 0,'0'2'230'16,"0"1"-194"-16,0 5-22 16,-3 4-13-16,-3 5 14 15,0 3 7-15,-1 2-10 16,2-4-6-16,0-3-1 16,-2-3-2-16,1-8-1 0,-1-4 3 15,5-3 2-15,2-11-1 16,0-7-2-16,3-2-3 15,9-8 0-15,0 1 0 16,0-1 1-16,0 6-2 16,-2 4-1-16,-1 5 1 15,-1 7 8-15,-3 5 2 0,0 4-2 16,-1 7-8-16,-1 14-3 16,2 1 3-16,1 7-1 15,0 5 1-15,1-4 0 16,3 1 1-16,1-8-1 15,2-8 1-15,5-5-2 0,1-10 5 16,3 0 0-16,-2-8 0 16,-1-9 1-16,0-5 1 15,-7-8 5-15,-3-4 0 16,-2-3-5-16,-5-5 1 16,-2 2-3-16,0 2-3 0,0 6 1 15,0 7-3-15,-3 6 1 16,1 4-14-16,0 5-26 15,0 0-21-15,2 2-107 16,0-3-415-16</inkml:trace>
  <inkml:trace contextRef="#ctx0" brushRef="#br0" timeOffset="172408.3848">15146 8042 798 0,'0'0'17'16,"11"4"17"-16,14 24-37 15,9 13 5-15,11 20 12 16,5 16 7-16,-1 17-8 0,-8 17-4 16,-10 10-1-16,-19 10-1 15,-12 1-2-15,-19 0-1 16,-21-6-1-16,-14-12-2 15,-10-7 2-15,-7-10-1 16,-4-17-20-16,-4-15-58 16,0-15-257-16</inkml:trace>
  <inkml:trace contextRef="#ctx0" brushRef="#br0" timeOffset="175424.7204">6509 10894 373 0,'-4'-7'199'15,"-1"2"-156"-15,1-2 20 16,1 5-15-16,3 2-15 15,-2 0-16-15,2 7-12 16,0 11-6-16,0 7 9 0,0 7 6 16,4 2-2-16,3 0-4 15,0 0-4-15,4-8-1 16,-1-6-1-16,3-7-1 16,0-8 0-16,2-3 15 15,2-2 6-15,3-9-10 16,-4-7-4-16,-4-6-1 0,1 1 0 15,-6-4 0-15,-4 2-1 16,-1-2 3-16,-2 5 3 16,0 2-2-16,0 4-1 15,-2 3-1-15,-1 4-3 16,1 3-3-16,2 4-2 0,0 0-5 16,0 8 0-16,0 2 3 15,0 3 1-15,0 6 2 16,2 3-1-16,3 1-2 15,-3 6 3-15,4 3-1 16,-1 2 0-16,2 3 1 0,-1 4-1 16,0 1 1-1,-2 0 2-15,0-1-3 0,-4 0 1 16,0-3 1-16,-9-3-2 16,-7-1 1-16,-6-3 0 15,0-2 0-15,-5-5 0 0,1-6 1 16,3-4-1-16,1-7 2 15,4-7 0-15,4 0 0 16,5-12-9-16,7-6-19 16,2-9-26-16,9-5-62 15,9-4-157-15</inkml:trace>
  <inkml:trace contextRef="#ctx0" brushRef="#br0" timeOffset="175659.0919">7002 11216 799 0,'-5'-8'17'0,"2"-1"22"15,3 3-17-15,0 0-3 16,14-1-16-16,6 0-8 15,8 0 2-15,5 1 4 16,-3 3-6-16,1 1-50 16,-6 2-77-16,-7 0-171 15</inkml:trace>
  <inkml:trace contextRef="#ctx0" brushRef="#br0" timeOffset="175815.318">7056 11375 653 0,'-5'6'70'15,"5"-6"1"-15,5 0-20 0,16-3-8 16,7-8-19-16,8-1-22 16,7-2 1-16,7 1-3 15,1-3-39-15,0 0-135 16,4-4-522-16</inkml:trace>
  <inkml:trace contextRef="#ctx0" brushRef="#br0" timeOffset="176440.27">8123 10889 779 0,'-7'-7'23'0,"1"0"11"16,1 7-25-16,0 4-9 0,1 15-2 15,3 8 2-15,-1 12 2 16,2 8 3-16,0 4 3 15,0 3-3-15,0-2-2 16,0-8-1-16,0-5 1 16,3-12-1-16,3-9-2 15,1-13-3-15,2-5 6 0,2-3 12 16,-1-14 4-16,5-4-14 16,-3 0-2-16,1-2 0 15,-4 5 1-15,-2 5 0 16,-2 6 0-16,-1 7-4 15,0 0-4-15,0 11-5 0,-1 7 7 16,4 1 3-16,2 6 0 16,4-3-1-16,1-3 1 15,2-4 0-15,3-7 0 16,5-6 0-16,0-2 2 0,1-12-1 16,-4-10 1-16,-1-3-3 15,-3-7 2-15,-5-1 2 16,-7-5-4-16,-5-6 2 15,0-1 9-15,-14 0 2 16,-1 6-4-16,-2 3-8 16,0 9-1-16,3 13 0 0,3 9-2 15,4 5-19-15,7 11-46 16,0 8-63-16,0 8-147 16</inkml:trace>
  <inkml:trace contextRef="#ctx0" brushRef="#br0" timeOffset="176799.6203">8556 11321 708 0,'0'0'73'0,"0"0"-31"0,-2 0-7 16,-1 9-29-16,1 9-6 15,0 5 0-15,0 5 3 16,2 4 0-16,0 4-1 15,0-2 0-15,6-4 0 16,3-7-1-16,-2-3 3 16,4-9-6-16,5-11 3 0,2 0 4 15,3-11 1-15,6-10-2 16,2-2-11-16,-2-4-12 16,-5-2 6-16,-9 1 2 15,-7 3 10-15,-6 1 2 16,-9 3-1-16,-11 7 0 0,-6 7 5 15,-6 7 4-15,-3 0-6 16,1 10-1-16,-2 8-2 16,4 4-1-16,3-1-6 15,3-5-55-15,6-5-114 16</inkml:trace>
  <inkml:trace contextRef="#ctx0" brushRef="#br0" timeOffset="177237.0918">8198 10229 719 0,'-3'-19'14'0,"-4"10"-7"16,-3 9 1-16,-2 20-16 0,-4 12 6 15,0 11 4-15,-6 8 5 16,-1 6-4-16,2-1 1 16,0-6-1-16,4-10 0 15,6-10-3-15,2-11 2 0,5-18 1 16,4-5 26-16,11-24 33 16,4-8-55-16,7-8-5 15,2-9 0-15,1-4-2 16,-1 3 2-16,-8 6 2 15,-2 8 6-15,-3 7 7 0,-4 13-2 16,-3 13-6 0,1 7-1-16,2 23-12 0,4 16-3 15,4 13 7-15,2 16-1 16,7 7 0-16,3 3 2 16,0-5 0-16,5-5 2 15,2-8-23-15,2-14-39 0,0-15-116 16</inkml:trace>
  <inkml:trace contextRef="#ctx0" brushRef="#br0" timeOffset="177565.2372">8987 11226 526 0,'0'0'249'15,"0"0"-247"-15,9-7 10 16,13 0-2-16,8 0 16 16,6-2-13-16,5 4-6 0,3-1-6 15,-2 4 1-15,-8 2-12 16,-5-3-69-16,-5-1-128 16</inkml:trace>
  <inkml:trace contextRef="#ctx0" brushRef="#br0" timeOffset="177737.0587">9235 11014 700 0,'-12'0'23'15,"4"0"17"-15,4 12-32 16,1 8 2-16,3 9 1 0,2 7-8 16,8 4-2-16,5 5 5 15,0 3-5-15,2-3-65 16,3-9-164-16</inkml:trace>
  <inkml:trace contextRef="#ctx0" brushRef="#br0" timeOffset="178221.7583">9669 10929 684 0,'0'-15'23'0,"0"15"27"0,-5 15-48 15,3 10 7-15,-1 7-1 16,3 5 4-16,0 2-3 16,3-2-4-16,4-3-3 15,0-7 1-15,2-7-1 16,2-7-4-16,-2-8-5 16,4-5 0-16,-1 0 9 0,2-11 1 15,-1-3-1-15,3-4 0 16,-1-2-1-16,-5 3-1 15,-1 0 15-15,-1 7 1 16,-3 2-6-16,-3 8-2 0,-2 0-6 16,0 13-5-16,0 5 2 15,3 1 0-15,1 5 2 16,1-3 1-16,5-3-4 16,2-2 5-16,3-7-3 15,2-7 0-15,2-2 5 16,0-9-3-16,3-9 3 0,-2-3-3 15,-5-6 0-15,0-5 0 16,-8-4 18-16,-5-1 4 16,-2 1-4-16,-4 0-5 15,-3 9-12-15,-6 8-4 16,3 10 1-16,1 9-18 16,3 7-38-16,4 14-19 0,2 6-73 15,0 5-168-15</inkml:trace>
  <inkml:trace contextRef="#ctx0" brushRef="#br0" timeOffset="178362.3956">10073 11292 640 0,'4'18'65'16,"1"0"37"-16,1 7-51 16,-1 3-24-16,-3 6-6 0,-2 2-18 15,0 2-2-15,-10-6-6 16,-4-6-50-16,1-9-164 15</inkml:trace>
  <inkml:trace contextRef="#ctx0" brushRef="#br0" timeOffset="178768.5973">9659 10223 689 0,'-2'-13'70'16,"2"6"-67"-16,0 7-2 15,0 12-13-15,-4 15 6 16,-2 9 2-16,-1 6 8 16,1 3-2-16,-3 1 5 0,-1-8 3 15,1-8-5-15,4-9-3 16,2-8 2-16,3-11-1 15,0-4 11-15,3-15 35 16,8-9-37-16,2-6-10 16,1-7-1-16,4-4 4 0,-2 0 8 15,0 6 0-15,-2 1-2 16,-2 7 1-16,2 10-5 16,-4 8 0-16,3 11-6 15,1 5 1-15,3 20-5 16,0 13 0-16,5 10 2 15,2 13 1-15,3 6 2 0,-1 4-25 16,1-10-76-16,3-5-214 16</inkml:trace>
  <inkml:trace contextRef="#ctx0" brushRef="#br0" timeOffset="179424.7885">10789 10908 657 0,'-8'-19'43'0,"-1"-2"36"16,4 2-26-16,0 2-23 16,5 3-8-16,0 3-7 0,10 4-10 15,2 7-6-15,3 0 0 16,1 11 2-16,-3 10-4 16,-1 9 2-16,-3 8 1 15,-8 1-1-15,-1 4 1 16,0-6 1-16,0-3 0 0,-6-7 0 15,0-9 0-15,3-8 0 16,-1-7 0-16,4-3 5 16,0-17 3-16,2-9-6 15,10-8-3-15,3-9 0 16,1-9 2-16,2-1-1 0,-2 1 3 16,-1 4 5-16,-3 8 1 15,-3 8-1-15,-3 11-3 16,-3 12-2-16,2 9-1 15,1 16-5-15,2 16-2 16,6 16 4-16,-1 13 1 16,8 10-4-16,0 3-23 0,10-7-21 15,-2-6-71-15,3-18-148 16</inkml:trace>
  <inkml:trace contextRef="#ctx0" brushRef="#br0" timeOffset="179971.6324">9703 11973 584 0,'-5'3'53'15,"0"-1"3"-15,5-2 15 16,3 0 12-16,11-2-35 0,12-8-21 16,6 0-15-16,12-5-6 15,3 6-3-15,8-5-2 16,-3 6-6-16,-2 1-31 16,-8 1-28-16,-12 2-112 15,-11 1-222-15</inkml:trace>
  <inkml:trace contextRef="#ctx0" brushRef="#br0" timeOffset="180096.6244">9873 12047 718 0,'3'0'74'0,"28"-6"-31"16,10-7-27-16,13-4 6 16,9-1-19-16,1-2-1 15,2 0-113-15,-6-5-617 16</inkml:trace>
  <inkml:trace contextRef="#ctx0" brushRef="#br0" timeOffset="187315.3488">10477 12678 210 0,'0'-11'196'0,"0"-3"-178"16,0 2 45-16,0-1 22 15,-3-3-20-15,-1 2-5 16,2-5-6-16,-1 2-3 16,1 1-12-16,-1 2-10 15,1 5-3-15,-1 0-6 0,2 6-6 16,-1-1-3-16,2 2-4 15,0 2-3-15,0 0 1 16,0 0-5-16,0 9 0 16,0 11-2-16,0 10 1 15,0 11 2-15,0 13 1 0,0 12-1 16,2 3 2-16,-1 4 0 16,2 2-1-16,-1 0 1 15,-2-9 0-15,0-7 1 16,0-9 1-16,3-5-4 15,2-11 1-15,4-11-2 16,6-5 0-16,1-11 0 16,6-7-1-16,6 0 0 0,6-7-12 15,0-11-21-15,4-2-32 16,-6-7-67-16,-3 2-116 16</inkml:trace>
  <inkml:trace contextRef="#ctx0" brushRef="#br0" timeOffset="187549.7021">10511 12977 661 0,'-9'0'29'16,"4"0"3"-16,5-2 41 15,5-6-19-15,17 1-37 0,11-3-12 16,9-3 0-16,9 1-3 16,5 1 0-16,0-2-41 15,0 2-84-15,-7 3-116 16</inkml:trace>
  <inkml:trace contextRef="#ctx0" brushRef="#br0" timeOffset="187784.0705">11052 12948 455 0,'-2'3'243'16,"1"-3"-211"-16,1 0 37 15,1 0-29-15,13-5-21 16,6-2-18-16,6-4-1 0,2 2 0 15,5-2-19-15,-4 4-34 16,-2 2-43-16,-8 5-40 16,-8 0-188-16</inkml:trace>
  <inkml:trace contextRef="#ctx0" brushRef="#br0" timeOffset="187924.6427">11091 13118 569 0,'-3'6'79'0,"3"-6"-43"15,7 0 25-15,16-2-6 16,6-8-27-16,7-5-24 16,5 0-6-16,-3-7-128 15,2-1-376-15</inkml:trace>
  <inkml:trace contextRef="#ctx0" brushRef="#br0" timeOffset="188705.827">12413 12060 585 0,'-9'-25'166'16,"-2"1"-158"-16,4 6 52 0,3 10-13 15,4 8-18-15,0 5-26 16,0 20-7-16,4 10 3 15,7 13 2-15,-2 9 2 16,1 6-1-16,5-4 2 16,-4-6-3-16,-1-6 1 0,3-15 0 15,-2-9-3-15,2-14 1 16,-1-9 0-16,4-9 5 16,0-12 1-16,-2-8 0 15,-1-1-5-15,-2 0 3 0,0 2 2 16,-4 7 1-16,-5 5-3 15,1 6-2-15,-1 7 1 16,-2 3-3-16,2 4-5 16,0 10 4-16,3 3 1 15,3 4 0-15,4-1 1 16,2-3-1-16,6-2-2 0,2-5 2 16,-3-8 0-16,6-2 1 15,-5-5 0-15,-4-10 1 16,-1-4 0-16,-5-4 0 15,-1-2 0-15,-4-2-1 16,-4 0-1-16,-1 1 3 16,-1 4-2-16,-9 2 0 0,1 6 0 15,-3 6-1-15,2 8-2 16,3 0-18-16,2 10-31 16,3 11-56-16,2-3-132 0</inkml:trace>
  <inkml:trace contextRef="#ctx0" brushRef="#br0" timeOffset="188893.3432">12915 12322 774 0,'0'7'49'16,"0"5"-3"-16,5 4-18 16,-2 6 7-16,1 8-18 15,1 4-11-15,0 3 0 16,-3 4-4-16,-2-3-3 15,0-3-17-15,-3-8-44 16,-6-9-65-16,-1-14-96 0</inkml:trace>
  <inkml:trace contextRef="#ctx0" brushRef="#br0" timeOffset="189487.05">12472 11530 522 0,'2'-21'110'0,"-2"3"-43"15,2 5 15-15,-2 7-35 16,3 6-14-16,-3 9-27 15,0 13-9-15,0 8 4 16,-7 8 1-16,-3 3 1 16,0-2 0-16,-2-1-2 0,5-10 0 15,-1-7-1-15,3-12 2 16,1-9 0-16,3-3 4 16,1-15 1-16,0-9-5 15,1-7-1-15,3-3 0 16,4-2 1-16,2-3 6 15,-1 7-1-15,0 4 1 0,4 3 1 16,1 8 1-16,-1 6-4 16,4 10-3-16,0 4-2 15,2 6-1-15,3 15 0 16,5 11 0-16,-2 13 1 0,4 5-2 16,0 7 1-16,1 4-42 15,1-2-23-15,-1-6-54 16,4-11-92-16</inkml:trace>
  <inkml:trace contextRef="#ctx0" brushRef="#br0" timeOffset="189830.7464">13541 12236 654 0,'-5'-11'3'0,"-5"-2"22"16,3 3 47-16,0 1-10 0,6-2-27 16,1 4 0-16,12-2-14 15,11 3-19-15,8 1-2 16,6 4 0-16,9-1-35 16,0 0-77-16,5-4-140 15</inkml:trace>
  <inkml:trace contextRef="#ctx0" brushRef="#br0" timeOffset="190174.4754">14105 11829 716 0,'-14'-21'53'0,"1"5"14"16,0 7-40-16,4 9-10 15,-3 5-9-15,3 13-8 16,-1 11-2-16,5 7 3 15,-4 8-1-15,6 9 1 16,3 2 2-16,0-1-3 0,3-2-2 16,11-8 4-16,6-12-2 15,6-8 0-15,2-10 0 16,6-10-3-16,-1-4 4 16,-1-18 1-16,2-9 2 15,-7-11-1-15,-3-8-4 0,-5-7 2 16,-10-4 0-16,-7-4 0 15,-2 2 1-15,-16 6-1 16,-8 8-2-16,-7 15 2 16,-4 11-2-16,-5 19-3 15,-1 3-46-15,-4 17-129 0</inkml:trace>
  <inkml:trace contextRef="#ctx0" brushRef="#br0" timeOffset="190627.5815">12686 13025 585 0,'-22'2'45'16,"-1"-1"-19"-16,0 1 21 16,6 0 7-16,4 1-15 15,3-3-12-15,10 0 8 16,10 0-7-16,22-3-7 0,22-10 1 15,23-5-5-15,23-3-6 16,22-6-5-16,20-1-2 16,16-4 0-16,7-3 1 15,1 2-2-15,-1-5 0 16,-13 6-1-16,-9-2-1 16,-21 4-1-16,-25 3-1 15,-24 6 3-15,-32 8-6 0,-30 10-20 16,-26 3-19-16,-33 16-58 15,-20 7-140-15,-18 9-202 16</inkml:trace>
  <inkml:trace contextRef="#ctx0" brushRef="#br0" timeOffset="191065.0269">13156 13524 471 0,'2'-38'59'16,"-2"4"-1"-16,-7 6 26 0,-10 6-10 15,-3 10-33-15,-9 5-19 16,0 7-1-16,0 0-9 15,-3 14-8-15,3 7 2 16,7-1 0-16,5 4-5 16,12 0-1-16,5-1 3 0,5 1 0 15,22-3 0-15,5-3 3 16,11 0-3-16,4 0 3 16,1 3-3-16,-3-2 0 15,-9 3-1-15,-10 5-1 0,-16 1 1 16,-10 5 3-16,-10-3 0 15,-18-2 3-15,-6 3-5 16,-6-6 0-16,1-7-1 16,7-8-1-16,3-7-4 15,13-3-26-15,8-10-15 16,8-15-82-16,17-9-105 0</inkml:trace>
  <inkml:trace contextRef="#ctx0" brushRef="#br0" timeOffset="191236.9038">13390 13501 682 0,'4'7'59'0,"-1"5"-41"15,1 8 37-15,1 5-11 16,3 5-21-16,0 4-12 16,-1 0-5-16,-1 1-4 15,-5 0 0-15,-1-3-15 0,0-9-44 16,0-8-96-16,-5-11-196 15</inkml:trace>
  <inkml:trace contextRef="#ctx0" brushRef="#br0" timeOffset="191424.4023">13401 13484 674 0,'0'-22'39'0,"0"0"8"16,10 1 22-16,15 3-28 15,2 0-22-15,7 3-16 16,5 3-4-16,-2 8 2 16,-4 4-4-16,-6 0-40 0,-13 16-63 15,-13 0-96-15</inkml:trace>
  <inkml:trace contextRef="#ctx0" brushRef="#br0" timeOffset="191580.641">13460 13622 325 0,'7'0'294'16,"9"-13"-248"-16,2-1 31 16,5-2-31-16,3 2-15 15,1 3-25-15,-2 0-5 0,-1 6 0 16,0 1-34-16,-6 4-72 16,-5 0-62-16,-6 6-161 15</inkml:trace>
  <inkml:trace contextRef="#ctx0" brushRef="#br0" timeOffset="191736.867">13521 13734 369 0,'-7'9'208'15,"5"-2"-156"-15,2-4 25 16,9 2-24-16,11-5-3 16,9 0-20-16,7-8-11 0,5-6-7 15,2 0-11-15,2-5-3 16,-4-1-74-16,-3-4-171 15</inkml:trace>
  <inkml:trace contextRef="#ctx0" brushRef="#br0" timeOffset="192018.0812">14216 13051 860 0,'0'-16'31'0,"4"0"-28"16,-4 7 21-16,0 9-6 15,-4 11-5-15,-11 18-13 16,3 17 2-16,-3 18 10 0,5 15 11 16,3 12-1-16,5 15-9 15,2 3-11-15,2-4-2 16,7-2 0-16,-1-11 0 15,7-17-4-15,-1-22-41 16,5-19-20-16,1-27-27 16,7-16-139-16</inkml:trace>
  <inkml:trace contextRef="#ctx0" brushRef="#br0" timeOffset="192502.4218">14522 13284 769 0,'-20'12'42'16,"5"4"-26"-16,1 6 10 16,2 12-3-16,4 6-12 15,8 6-5-15,0 1-1 16,3 2-4-16,7-9 1 0,-1-5-2 16,3-12 0-16,-1-10 0 15,3-11-1-15,1-4 4 16,-1-14 5-16,6-7-6 15,-3-8 3-15,5 1 4 16,-3 3-6-16,-4 2-2 0,-3 9 0 16,-2 3-1-16,-5 9 1 15,-1 4-4-15,-4 0-1 16,0 12 2-16,0 2 2 16,0 2 0-16,0 0 1 15,1 4-1-15,5-6 0 0,2-5-1 16,2 0 2-1,4-7-1-15,1-2-1 0,0-5 1 16,2-8 0-16,0-5 0 16,-3-5 0-16,0-2 0 15,-3-2 2-15,-2 0 2 16,-4-2 8-16,-5 2 3 0,0 2-5 16,0 8-7-16,0 7-3 15,-7 7 0-15,-2 3-2 16,1 5-26-16,3 10-27 15,3 3-62-15,1 2-154 16</inkml:trace>
  <inkml:trace contextRef="#ctx0" brushRef="#br0" timeOffset="192674.2947">14875 13526 706 0,'2'15'69'16,"3"6"7"-16,2 7-31 0,1 2-13 15,-3 2-17-15,2 4-8 16,-7-2-6-16,0-3 2 16,-5 0-24-16,-10-12-44 15,-1-9-115-15,-4-10-350 0</inkml:trace>
  <inkml:trace contextRef="#ctx0" brushRef="#br0" timeOffset="193064.8868">14571 12889 398 0,'-5'-12'404'16,"0"0"-398"-16,1 11 22 16,4 1-16-16,0 18-2 15,0 5-6-15,-1 4 2 16,-1 6-2-16,-4 0-3 0,2-6 1 15,-1-2-1-15,2-10-1 16,-1-2 1-16,4-11 1 16,0-2 1-16,2-11 6 15,7-8-7-15,4-9 0 0,2 0 2 16,4-2 0-16,-2 3 0 16,-2 5 5-16,-3 5-5 15,3 6-2-15,-5 7 0 16,1 4-2-16,2 0 1 15,1 13-2-15,1 1 1 0,0 6 0 16,2 1 1-16,-3 5-2 16,1-2-6-16,1 2-38 15,0-6-46-15,0-7-105 16,4-8-362-16</inkml:trace>
  <inkml:trace contextRef="#ctx0" brushRef="#br0" timeOffset="193283.6405">14902 12791 660 0,'-3'-29'24'15,"3"6"69"-15,3 11-42 0,19 12-17 16,4 3-17-16,9 24-5 16,9 16 1-16,7 17 7 15,0 19-1-15,0 17-1 16,-8 13-8-16,-9 7-6 15,-14 4-2-15,-15 4 0 0,-10-1-1 16,-27-5-18-16,-24-2-13 16,-21-7-44-16,-20-10-264 15</inkml:trace>
  <inkml:trace contextRef="#ctx0" brushRef="#br0" timeOffset="195049.1073">13401 14232 406 0,'-26'9'10'0,"5"-2"47"16,3 0 14-16,8-1-6 15,2-3-14-15,8-3-11 16,15 0 3-16,15-1-11 0,18-14-7 16,19-4-9-16,20-7-5 15,16-4-4-15,18-7-2 16,13-3-3-16,12-4 1 16,7-1-4-16,1 2 2 0,-3 2 0 15,-8 8 0-15,-13 4-1 16,-16 8-2-16,-22 4 3 15,-18 9 0-15,-24 6-7 16,-18 2-18-16,-21 0-33 16,-11 5-31-16,-25 6-3 0,-11 0-26 15,-11-3-109-15</inkml:trace>
  <inkml:trace contextRef="#ctx0" brushRef="#br0" timeOffset="195408.4652">13383 14351 570 0,'-29'13'7'15,"9"-8"5"-15,13-1 30 16,7-4-19-16,26-2-5 15,18-14 33-15,22-7-13 16,26-11-12-16,20-3-2 0,17-5-2 16,17-4-8-16,8-2-3 15,9 2-5-15,-3 1-1 16,-4 2-2-16,-5 0-1 16,-12 6-2-16,-16 3 0 15,-19 4 1-15,-21 6-2 16,-22 6 3-16,-22 8-3 15,-25 5 1-15,-15 5-1 0,-30 0-27 16,-17 13-16-16,-9 4-63 16,-3 3-78-16</inkml:trace>
  <inkml:trace contextRef="#ctx0" brushRef="#br0" timeOffset="195533.4792">15146 13898 501 0,'0'0'3'0,"-16"0"-52"16,-5 0-398-16</inkml:trace>
  <inkml:trace contextRef="#ctx0" brushRef="#br0" timeOffset="209346.3983">30207 13500 360 0,'0'-7'37'0,"0"2"17"15,0 0 13-15,0-1-23 16,0 3-10-16,0 1-9 16,0 2-8-16,-2 0-7 15,-3 0-7-15,-3 0-3 16,3 0 1-16,-4 4 0 0,0 3 2 16,1 1-1-16,0 3 2 15,1-1-1-15,1 4 1 16,3 0-1-16,0 0 2 15,3 0-3-15,0-3-3 16,3 0 4-16,6-3-1 16,3-2-2-16,4-6 5 0,2 0 0 15,0-3 3-15,1-10 4 16,-4 2 2-16,-3-4 4 16,-2 3-1-16,-5-5 4 15,-1 2-5-15,-4 1-6 0,0 1-2 16,0 1-3-16,-4 5-2 15,-4 0-2-15,-2 1-1 16,-2 6-1-16,1 0-1 16,-5 0 2-16,2 2-2 15,1 8 3-15,2-1-1 0,0 4 0 16,6 2-1-16,1-1 0 16,4-2 2-16,0 4-2 15,2-7 3-15,9-2-4 16,0-3 2-16,3-4-2 15,0 0 5-15,2-9-1 16,-1-2-2-16,-3-6 2 0,0-1-1 16,-7 4 0-16,-3-4-1 15,-2 7 1-15,-2-2 0 16,-7 6 1-16,-4 6-3 16,-4 1 0-16,-2 0-28 15,4-1-158-15</inkml:trace>
  <inkml:trace contextRef="#ctx0" brushRef="#br0" timeOffset="211112.3318">30219 13601 283 0,'5'-10'115'0,"3"2"-37"16,-4-1 3-16,-1 0-31 15,2 3-18-15,-3 3-18 16,0 1-11-16,-2-1-3 0,0-8-142 15</inkml:trace>
  <inkml:trace contextRef="#ctx0" brushRef="#br0" timeOffset="212815.6547">30259 13501 232 0,'-4'-8'216'0,"0"-2"-178"0,1 1 37 16,-1 6-34-16,-1-6-10 15,2 5-4-15,-1 2-9 16,1-2-8-16,-2 4-2 16,-2 0-2-16,2 0-3 0,-4 6 0 15,1 2-1-15,-2 3-1 16,3 3 0-16,0 1 0 15,3-3-3-15,2 4 4 16,2 0-1-16,0-8-2 16,0 0 0-16,6-2 2 0,6-6 0 15,3 0 3-15,-1 0 8 16,3-7 2-16,-2-6 1 16,-4 1 5-16,-2-2 0 15,-7-1-4-15,-2 4 0 16,0-3 0-16,-5 4-4 15,-5 0-5-15,-2 3-3 0,2 4 2 16,-2-1-3-16,2 4-2 16,-2 0-1-16,4 9 0 15,-3 4-4-15,2-3-52 16,0-3-158-16</inkml:trace>
  <inkml:trace contextRef="#ctx0" brushRef="#br0" timeOffset="216518.5167">8382 15687 273 0,'0'-8'187'0,"0"-3"-135"16,-4 0 45-16,1 3-8 15,1-2-12-15,-2 5-32 16,3 0-12-16,-1 1-11 15,2 2 0-15,0 2-5 16,0 4-12-16,0 10-10 16,0 11 2-16,2 13 6 0,3 12 3 15,0 12 4-15,0 8 2 16,1 5-4-16,-2-3-1 16,-4-3-3-16,0-8-1 15,0-5-2-15,0-13 1 16,2-11-1-16,-1-11-12 0,6-10-27 15,2-11-34-15,3-6-80 16,0-19-90-16</inkml:trace>
  <inkml:trace contextRef="#ctx0" brushRef="#br0" timeOffset="216909.0847">8332 15694 563 0,'-6'-21'24'16,"6"-3"34"-16,0-3 9 15,1 2-18-15,16 1-21 16,1 3-8-16,7 3-7 0,7 7-5 15,2 8 1-15,3 3-4 16,-1 11-1-16,1 13 2 16,-3 8-1-16,-5 10-3 15,-7 6 2-15,-10 2-1 16,-9 0 0-16,-3-4-1 0,-15-3 1 16,-9-8-1-16,-6-6 1 15,-3-5-1-15,-1-9 1 16,2-6 0-16,0-4 0 15,6-7-1-15,5 2-26 16,7-6-28-16,5-10-75 0,1-7-145 16</inkml:trace>
  <inkml:trace contextRef="#ctx0" brushRef="#br0" timeOffset="217471.5578">9067 15515 555 0,'-8'-24'41'15,"-1"3"36"-15,2 3-3 0,1 5-18 16,1 5-19-16,-1 0-8 16,3 5-11-16,1 3-7 15,-1 7-3-15,1 16-15 16,-3 15 4-16,-3 13 6 15,1 19-1-15,-2 18 8 0,-4 13-3 16,3 10-1-16,1 2-2 16,2-4-4-16,7-10 3 15,3-17 0-15,15-16 0 16,14-19-1-16,8-14-2 16,10-10 0-16,6-10 3 15,3-10-14-15,-1-3-73 0,-9-16-254 16</inkml:trace>
  <inkml:trace contextRef="#ctx0" brushRef="#br0" timeOffset="218596.5599">9556 15700 495 0,'-7'-7'33'16,"0"-2"46"-16,0 2 16 15,1-2-11-15,2 2-31 0,1 0-12 16,1 3-14-16,2 1-9 16,0 1-3-16,0 2-5 15,5 0-8-15,8 7 1 16,5 9-1-16,5 3 1 15,4 8 3-15,2 2 1 16,5 7-1-16,-1-1-3 0,2 1-2 16,-1 0 1-16,-3-4 0 15,-1 0 1-15,-4-4-3 16,-4-5 1-16,-9-1-7 16,2-2-29-16,-6-7-24 15,-4-3-47-15,-3-10-74 0,-2 0-218 16</inkml:trace>
  <inkml:trace contextRef="#ctx0" brushRef="#br0" timeOffset="218987.1245">9812 15699 390 0,'-7'-8'166'16,"2"-1"-123"-16,2 2 27 15,-1 0 9-15,1 3-23 16,-1 1-20-16,2 3-8 16,-1 0-11-16,-5 5-9 0,1 15-7 15,-3 8 3-15,-7 17 5 16,-4 10-1-16,-1 6-3 16,-5 7-1-16,-2 0-2 15,2 1 0-15,0-6-36 16,0-12-48-16,6-15-152 0</inkml:trace>
  <inkml:trace contextRef="#ctx0" brushRef="#br0" timeOffset="219877.6843">10411 15689 493 0,'-4'-5'48'0,"-1"0"32"16,0-2-2-16,-1-1-2 15,1 3-30-15,3 0-18 16,-2 0-10-16,3 1-6 0,-3 2 0 15,4 0 0-15,-2 0-2 16,2 2-4-16,0 0-5 16,0 0-1-16,2 0-6 15,3 0 6-15,7 4 1 16,3 3 0-16,5 2 0 0,1 2 6 16,6 0-3-16,0 1 0 15,2 4 2-15,2-3-5 16,-1 1 3-16,-1 2-1 15,-4-4 0-15,1 1 0 16,-9-3-2-16,-2-1-1 16,-5 0 1-16,1-2 0 0,-6-3-1 15,0-1 2-15,-2 0-2 16,-1-2 2-16,-2 1 2 16,0-2-4-16,0 0 4 15,0 0-2-15,0 0 0 0,0 1 2 16,0-1 0-16,-8 3 0 15,1-2-2-15,-4 3 0 16,-2-1 1-16,-2 3-3 16,-5 1 1-16,-8 4-1 15,-4 1 0-15,-5 4 0 16,-8 4 1-16,0 1-1 0,-1 3 0 16,0-5 0-16,5 1 0 15,12-7-12-15,6 0-11 16,12-2-18-16,11-8-27 15,4-3-110-15,20-5-238 16</inkml:trace>
  <inkml:trace contextRef="#ctx0" brushRef="#br0" timeOffset="220299.5336">10721 16073 236 0,'6'0'292'0,"-5"0"-228"15,1 0 37-15,0-4-14 16,1-1-32-16,-3 3-27 16,1-2-8-16,-1 2-4 15,0 2-2-15,0 0-7 0,-11 0-7 16,-5 10 0-16,-7 0 0 15,-6 7-1-15,-5 0 4 16,-4 6-3-16,0-1 2 16,-1 4-2-16,1-1 0 15,4 0-22-15,2-6-58 0,5-9-148 16</inkml:trace>
  <inkml:trace contextRef="#ctx0" brushRef="#br0" timeOffset="221455.8074">11224 15599 433 0,'-2'-13'36'0,"-1"-1"40"0,1-1 26 16,0 5-13-16,2 0-19 15,-2 5-28-15,2 4-15 16,0 1-13-16,-1 6-9 16,-1 12-5-16,-2 8 4 15,3 5 3-15,-4 11 6 0,-2 6 1 16,4 7-3-16,1 6-2 15,2-3-2-15,0 2-4 16,0-7-1-16,2-11 0 16,6-7-1-16,0-10 1 15,6-8-2-15,5-12-12 16,1-5-10-16,2 0-2 0,4-12-29 16,-4-11-63-16,-1-5-101 15</inkml:trace>
  <inkml:trace contextRef="#ctx0" brushRef="#br0" timeOffset="221643.2985">11208 15855 600 0,'-15'0'72'0,"10"0"-6"16,5 0-1-16,5-1-27 0,19-7-16 15,10-1-10-15,8-2-2 16,6-1-4-16,2-2-5 15,3 1-11-15,-5 1-67 16,-5-6-101-16,-5 0-378 16</inkml:trace>
  <inkml:trace contextRef="#ctx0" brushRef="#br0" timeOffset="221987.0063">11480 15297 372 0,'-7'-8'311'0,"0"-2"-258"16,7-1 14-16,0 8-25 0,10 3-12 15,11 0-18-15,9 10 3 16,12 10 1-16,5 10 1 15,5 11-3-15,-1 13-4 16,0 7 1-16,-4 8-3 16,-9 12 0-16,-11 4 3 15,-10 11-2-15,-9-1-3 0,-8 4 0 16,-11 5-4-16,-15-9 1 16,-9-5-3-16,-10-7 0 15,-11-10-52-15,-10-18-61 16,-13-17-442-16</inkml:trace>
  <inkml:trace contextRef="#ctx0" brushRef="#br0" timeOffset="223315.0789">12546 15719 632 0,'-16'6'7'15,"3"-6"19"-15,8 0 29 16,5 0-4-16,9-2-10 15,17-3-22-15,11-4-6 16,9-1-4-16,10-2-4 0,5 4-3 16,-5 1-1-16,-10 3-32 15,-7 2-53-15,-13 2-47 16,-15 0-83-16</inkml:trace>
  <inkml:trace contextRef="#ctx0" brushRef="#br0" timeOffset="223455.6404">12601 15898 404 0,'-23'24'107'16,"14"-12"-51"-16,9-2-3 16,11-3-25-16,19-7-10 15,17 0-3-15,14 0-12 16,11-12-4-16,9-4-78 0,7-3-164 16</inkml:trace>
  <inkml:trace contextRef="#ctx0" brushRef="#br0" timeOffset="224033.7189">14057 15333 553 0,'-35'-10'20'16,"12"3"23"-16,10-1-3 0,9-1-12 16,8-1-9-16,20 2-10 15,20-7 3-15,14 0-4 16,23-2 11-16,16-2-5 16,20-1-1-16,13-1 3 0,16-2-5 15,17-1-1-15,10 3-2 16,12-2 1-16,12-1 1 15,10 7-1-15,8-3-4 16,3 6 2-16,7 0-4 16,4 1 2-16,2 4-8 15,3-2 5-15,-1 2-1 0,1-1-2 16,-5-5 2-16,-2 3 0 16,-10-2-1-16,-11-1 5 15,-8-2 3-15,-13 0 0 16,-17 2-4-16,-22 2-3 15,-18 4 1-15,-30 4-2 0,-22 3-2 16,-28 2-26-16,-26 4-37 16,-22 6-92-16,-25 1-23 15</inkml:trace>
  <inkml:trace contextRef="#ctx0" brushRef="#br0" timeOffset="225064.9002">13716 15275 592 0,'0'-12'-2'0,"0"0"6"15,0 2-4-15,0 5 0 16,7 2 2-16,-6 3 1 16,3 0 8-16,-1 5-7 0,2 9 11 15,2 9 3-15,7 13 1 16,-2 12 3-16,3 15-6 16,-1 8-5-16,-1 11 0 15,1 13-3-15,-6 4-2 16,-1 8-2-16,-2 6 0 15,-2 0 3-15,-1 0-1 0,-2-9 2 16,2-3-2-16,1-14-3 16,2-11-2-16,4-15 2 15,2-11-2-15,5-15 0 16,6-17-1-16,3-13-2 0,8-8 5 16,7-21 1-16,11-9-1 15,8-10-3-15,8-4-4 16,6 1-8-16,6 5 11 15,10 1-5-15,-4 9-7 16,7 4 9-16,4 4 4 16,-1 3 0-16,5 4-1 0,2 5-1 15,5 4 1-15,0 5 4 16,6 2 0-16,2 0-1 16,5 7 1-16,2 3 0 15,5 0 3-15,0-1 1 16,2 0 2-16,4-4 1 0,-3 1-3 15,2-3 0-15,1-3 1 16,-2 2-2-16,-4-2-3 16,5 0-3-16,-5 0 2 15,1 0 1-15,2 0 3 0,-2-2 0 16,-1-3-1-16,-3 1-1 16,-2-1-2-16,0 0 3 15,-8-1-3-15,3-3 4 16,-7 1-1-16,2-3-1 15,-4-3 0-15,1-3-4 16,-7-1 4-16,0-2 1 0,-6 0 6 16,-6-4 0-16,-5 3-1 15,-8-1-4-15,-9-3-1 16,-9 2-2-16,-8-1-1 16,-12-3 0-16,-9-4 0 15,-6-5 1-15,-10-8 5 16,-4-6 0-16,-5-5-1 0,-2-7-2 15,1-10-1-15,-1-1 0 16,1-6-1-16,-4 3-2 16,0-1 2-16,-7 4-2 0,-17 5-1 15,-12 6 1-15,-18-8-37 16,-15-5-198-16</inkml:trace>
  <inkml:trace contextRef="#ctx0" brushRef="#br0" timeOffset="226299.1747">30476 12280 401 0,'0'-10'36'0,"0"-1"47"0,0 0-23 15,4 3-11-15,1-2-12 16,0 3-5-16,-1 2-4 16,-1 2-10-16,-1 0-3 15,0 2-2-15,-2 1-5 0,0 0-9 16,0 5-1-16,0 2 1 16,-4 6 1-16,-1 5 2 15,3 0-2-15,-1 1-1 16,1 6-24-16,2 2-8 15,0 3 1-15,0 2-22 16,0 2-14-16,0 0 2 16,0 0-35-16,0-2-61 0,-2-4 31 15</inkml:trace>
  <inkml:trace contextRef="#ctx0" brushRef="#br0" timeOffset="226486.6584">30454 12696 242 0,'2'-5'146'0,"7"-4"-76"16,-4 2-2-16,-3 1-13 15,-2 3-21-15,0 3-20 16,0 0-13-16,-2 7-2 0,-8 7 0 16,1 4 3-16,-1 5-20 15,3 4-39-15,2 0-13 16,3-1-37-16,2 1-79 15</inkml:trace>
  <inkml:trace contextRef="#ctx0" brushRef="#br0" timeOffset="226642.9116">30468 13001 166 0,'-5'13'55'0,"2"-2"30"16,-1 1-10-16,2 2-25 15,1 4-24-15,-3 0-20 16,1 3-5-16,-5 1-24 16</inkml:trace>
  <inkml:trace contextRef="#ctx0" brushRef="#br0" timeOffset="226830.3981">30404 13297 515 0,'-14'15'6'16,"-1"-3"12"-16,1 6 29 15,3-1-38-15,2 3-8 16,2-3-5-16,2-2-54 16,5-2-29-16,0-7-49 0</inkml:trace>
  <inkml:trace contextRef="#ctx0" brushRef="#br0" timeOffset="227283.5264">30837 12719 459 0,'1'-12'22'16,"1"1"36"-16,-2 6 30 16,2 3-46-16,0 2-10 15,-2 5-19-15,0 12-14 16,-4 9 2-16,-6 8 0 15,-9 9 0-15,-3 5 1 0,-7 7 0 16,-3 5-1-16,-4-5-39 16,-1-4-88-16,8-8-181 15</inkml:trace>
  <inkml:trace contextRef="#ctx0" brushRef="#br0" timeOffset="227517.8326">31153 13035 697 0,'-18'0'4'0,"-6"0"5"16,-4 18-2-16,-5 11-5 15,-4 7 8-15,-1 8 3 0,-4 8-9 16,0 2 0-16,2 0-4 15,6-2 3-15,9-8-79 16,14-15-113-16</inkml:trace>
  <inkml:trace contextRef="#ctx0" brushRef="#br0" timeOffset="227705.4949">31615 13287 612 0,'-12'0'68'0,"-20"0"-68"16,-5 10 43-16,-11 7-23 15,2 5-12-15,1 4 0 16,6 2-6-16,6-3-1 16,16-4-50-16,14-6-148 15</inkml:trace>
  <inkml:trace contextRef="#ctx0" brushRef="#br0" timeOffset="227908.6095">32328 13322 463 0,'10'0'221'0,"-20"0"-203"15,-12 0 32-15,-9 11-12 16,-1 7-22-16,-4 3-6 15,-1 4-5-15,3 2-4 0,5 0 2 16,2-2-55-16,7-5-116 16,13-8-155-16</inkml:trace>
  <inkml:trace contextRef="#ctx0" brushRef="#br0" timeOffset="228111.7536">32812 13314 690 0,'6'-10'11'0,"-6"9"43"15,0 1-19-15,-13 11-38 0,-9 9 8 16,-10 7-2-16,-9 4-3 16,-7 4 1-16,-5 0 1 15,4-4-33-15,8-6-102 16,16-7-200-16</inkml:trace>
  <inkml:trace contextRef="#ctx0" brushRef="#br0" timeOffset="228299.2127">33132 13262 708 0,'-5'-16'24'16,"-14"3"1"-16,-4 9 22 15,-3 4-30-15,-4 11-13 16,-4 13-4-16,-4 6 1 16,-4 9 0-16,-9 2-23 0,3 0-41 15,-4-5-74-15,8-8-248 16</inkml:trace>
  <inkml:trace contextRef="#ctx0" brushRef="#br0" timeOffset="228564.8241">32659 13210 743 0,'-48'-14'1'0,"-16"0"1"15,-14 6-2-15,-10 6 2 16,-6 2-1-16,-4 7-1 0,-1 11-1 16,4 9-4-16,7 7-39 15,9 2-15-15,11 0-71 16,13-4-148-16</inkml:trace>
  <inkml:trace contextRef="#ctx0" brushRef="#br0" timeOffset="228752.2941">32131 13304 679 0,'-57'-3'0'15,"-13"-4"-3"-15,-9 7 3 0,-5 2 1 16,-10 8-2-16,-2 2-64 15,-1-2-84-15</inkml:trace>
  <inkml:trace contextRef="#ctx0" brushRef="#br0" timeOffset="228955.421">31345 12987 637 0,'-83'-14'-3'0,"0"5"-13"16,3 7 15-16,4 2-26 16,10 0-50-16,12 3-5 0,18 3-52 15</inkml:trace>
  <inkml:trace contextRef="#ctx0" brushRef="#br0" timeOffset="229096.0442">31043 12883 740 0,'-52'0'3'15,"1"0"-1"-15,2 2-4 0,6-2-127 16</inkml:trace>
  <inkml:trace contextRef="#ctx0" brushRef="#br0" timeOffset="247487.2078">11178 16649 424 0,'-7'0'61'16,"-1"0"3"-16,3 0 9 15,-1-2-25-15,3 2-9 16,-1-2 6-16,3 1-11 16,1 1-15-16,0 0-5 15,0-2-4-15,8 0-8 0,7-2-1 16,4 1 2-16,5-1-2 16,3 2-1-16,2-1-10 15,-2 3-44-15,-3 0-35 16,-5 0-39-16,-7 0-180 15</inkml:trace>
  <inkml:trace contextRef="#ctx0" brushRef="#br0" timeOffset="247627.771">11217 16757 403 0,'-17'18'232'0,"3"-7"-182"16,11-7 22-16,3-3-25 0,17-1-28 15,15 0 1-15,11-6-10 16,9-4-8-16,4-2-9 15,0-6-140-15,-5-3-414 16</inkml:trace>
  <inkml:trace contextRef="#ctx0" brushRef="#br0" timeOffset="249830.7363">17016 13033 350 0,'0'2'20'0,"-6"-2"23"0,2 0-23 15,1 0 5-15,-4-2-9 16,0-3 0-16,-3-2 6 16,1 0 24-16,1-2 12 15,1-2-21-15,2 0 3 16,5 1-7-16,2-1-18 0,15-1-11 15,5 2-4-15,5 3 0 16,0 4 2-16,7 3-2 16,-4 0 0-16,-5 9 0 15,-7 9-2-15,-9 7 0 16,-9 3 1-16,0 2 0 0,-16 7 1 16,-6-6 1-16,-5 1-1 15,2-4 0-15,2-6 4 16,5-6 9-16,7-4 6 15,11-8 3-15,6-4-3 16,21 0 8-16,8-4-10 0,10-6-13 16,9-1-2-16,2 3-1 15,-2-2-13-15,-6 5-51 16,-4 0-55-16,-12-4-53 16,-6 2-327-16</inkml:trace>
  <inkml:trace contextRef="#ctx0" brushRef="#br0" timeOffset="249940.1337">17446 13135 508 0,'-4'-3'88'0,"4"-5"-28"16,0 2-16-16,10 2-39 15,4 0-5-15,8 1-52 16,1-4-90-16,10-6-307 0</inkml:trace>
  <inkml:trace contextRef="#ctx0" brushRef="#br0" timeOffset="251268.4178">17846 12914 507 0,'-10'-11'11'0,"-2"3"21"15,-1 3-13-15,2 4-15 16,-1 1 0-16,-1 0-2 16,4-2 2-16,6 10 7 15,3 0-3-15,7 4-3 16,16 3 2-16,6 1-3 0,5 2-2 15,5 1-1-15,-3 1 1 16,0 2-2-16,-7 0 1 16,-9 3-1-16,-8 0-1 15,-9-1 2-15,-4-1-2 0,-19-2 1 16,-8-4 1-16,-8-5 0 16,-3-5 1-16,0-7 0 15,5 0 9-15,9-18 15 16,7-5 11-16,11-9 8 15,7-7-18-15,11 0-15 16,13-4-7-16,6-2-3 0,4 2-1 16,0 2 1-16,-5 4-1 15,-4 1-1-15,-13 6 1 16,-8 5 2-16,-6 5-2 16,-20 7-2-16,-10 7-2 15,-4 6 3-15,-6 0 0 0,1 12-1 16,4 6-10-16,8-1-26 15,10 3-26-15,11 0-34 16,8-6-69-16</inkml:trace>
  <inkml:trace contextRef="#ctx0" brushRef="#br0" timeOffset="251674.6199">18427 12737 512 0,'-31'-16'4'0,"-3"2"8"0,-7 7-5 16,-3 3 0-16,3 2 7 15,2 2 4-15,5 0 7 16,7 2-2-16,7 9-4 16,10 5-12-16,6 2-5 0,4 1 0 15,9 3-1-15,9-3-1 16,5 1-17-16,4-8 2 15,0-6 8-15,3-4 8 16,-1-2 1-16,-2-9 0 16,-1-9 0-16,-6-2 6 15,-1-3 12-15,-3 2-4 16,-3 1 2-16,-3 4 5 0,-2 3-5 16,-1 6 2-16,-2 6-1 15,0 1-5-15,-3 10-14 16,-2 12 0-16,0 8-1 15,0 9 2-15,-2 10 0 16,-8 4-1-16,-5 2 2 0,5 1-2 16,1-8-62-16,7-7-8 15,2-15-25-15,12-13-124 16</inkml:trace>
  <inkml:trace contextRef="#ctx0" brushRef="#br0" timeOffset="252096.4497">18776 12693 479 0,'-14'-8'35'16,"4"-2"8"-16,8 1 8 16,2-2-21-16,11 0-6 15,12-1-13-15,8-1 2 16,6-1-4-16,2 3-3 15,3-1-4-15,-8 3-1 0,-5 2 1 16,-13 3-2-16,-13 4 0 16,-4 0-4-16,-22 2 2 15,-11 5 4-15,-10 4-1 16,-2 0 0-16,-3-1 2 16,5 3 0-16,5-2 1 0,7 1 2 15,15 0-4-15,5 1 2 16,12 1-4-16,10 1 0 15,14 1 9-15,15 2 15 16,5 5 1-16,5-2-9 16,-1 8-2-16,-6 3-5 15,-11 0-5-15,-14 4-4 0,-15 1 1 16,-11 1 0-16,-25-1-1 16,-17-2-3-16,-18-4-46 15,-11-13-87-15</inkml:trace>
  <inkml:trace contextRef="#ctx0" brushRef="#br0" timeOffset="255003.0068">17429 11682 317 0,'-2'-10'123'16,"-2"-4"-83"-16,4 3 8 0,2 1-13 15,-2 1-14-15,0 3 2 16,0 6-3-16,0 0-9 16,2 10-10-16,1 9-1 15,2 12 4-15,1 9 4 16,-1 3-1-16,-1 2-5 0,0-4 0 15,-4-6 0-15,0-7-2 16,0-13 2-16,0-4 0 16,0-7 11-16,0-4 9 15,0-3 24-15,0-10-14 16,0-9-21-16,0-5-8 16,5-9-1-16,4-1-1 0,-1-5-1 15,4 0 2-15,-2-1-1 16,-3 6-1-16,-1 5 1 15,0 9-2-15,-3 7 2 16,1 7-1-16,-3 7-1 16,3 2-2-16,-2 12-5 0,3 10 7 15,3 6 1-15,-1 10 0 16,3 5 0-16,2 0 0 16,0-3 0-16,0-2 0 15,1-8 0-15,3-8 1 16,-1-10-2-16,0-9 0 15,4-3 1-15,-2-3 12 0,1-13 6 16,4-9-10-16,-6-5-2 16,2-5-1-16,-4-6-4 15,-4 1 2-15,-3-1-3 16,-4 3 3-16,-3 7-1 16,0 5-1-16,0 7-3 0,-5 10 2 15,-2 5 1-15,1 4-19 16,1 9-36-16,5 9-32 15,0 1-27-15,7 3-101 16</inkml:trace>
  <inkml:trace contextRef="#ctx0" brushRef="#br0" timeOffset="255174.862">18126 11744 542 0,'-14'0'8'0,"-1"-3"36"0,0-2-36 15,-1 2-5-15,1-1-1 16,5 4-1-16,5 0-2 16,5-1-23-16,5-3-53 15,14-5-170-15</inkml:trace>
  <inkml:trace contextRef="#ctx0" brushRef="#br0" timeOffset="255471.729">18380 11464 585 0,'0'-18'29'0,"0"0"26"16,7 4-27-16,4 5-5 15,5 1 4-15,3 7-5 16,0 1-7-16,3 9-3 16,-3 7-3-16,-3 9-8 15,-5 3 0-15,-5 8 1 16,-6 0-3-16,-3 1 3 0,-14 2-2 15,-7-3 1-15,-6-2 0 16,3-7 1-16,4-5-3 16,3-10 2-16,11-5 0 0,9-7 5 15,19 0 8-15,19-13-3 16,18 1-9-16,18-4 0 16,18 1-1-16,8 0-53 15,4-3-91-15,-3-2-198 16</inkml:trace>
  <inkml:trace contextRef="#ctx0" brushRef="#br0" timeOffset="257159.1005">8538 17002 464 0,'-5'3'-1'0,"3"-3"4"15,2 3-7-15,2 0 1 16,16 3 6-16,1-3-3 15,8-1 0-15,7 1 8 0,8-1 17 16,4 0 6-16,7-2-2 16,4 0-10-16,8 0-1 15,1 1-6-15,6 2-6 16,2-1 5-16,4-1 2 16,3 1 6-16,2 0-3 0,1-2 3 15,2 0 2-15,1 0-4 16,1-7-5-16,0 1-3 15,-3-1-3-15,5 0 1 16,0-4 3-16,0 0 2 16,2 3-1-16,-3-3-4 0,1 4-4 15,0-2-2-15,-2 5 1 16,0-1-1-16,-2 1-3 16,-3 1 5-16,-4-2-3 15,-2-1 1-15,-4 0-2 16,-2 1 2-16,-7 0 4 0,-1 0 2 15,-3 1-5-15,-5 2 0 16,-1 0-2-16,-5 0 1 16,-3 2 0-16,-8-3-1 15,-4 3 0-15,-10-4 1 16,-5 1-1-16,-4 0 2 0,-7-1-1 16,-2-2 0-16,-3-1 4 15,-1 2-2-15,-2-1-2 16,0 0 0-16,0-2 0 15,-7 1-4-15,-5 0 3 16,-8 2-3-16,-4 1 1 0,-10 1 3 16,-5 1 1-16,-14 2-4 15,-6 0 3-15,-11 0-1 16,-6 2 0-16,-12 5 0 16,-8 4 2-16,-7 3-3 15,0 0 6-15,-11 4-10 16,2 3 6-16,-7 2-1 0,-1 0 0 15,-1-1 0-15,3-2-6 16,1-1 2-16,4-6 2 16,3-2 2-16,10-4 2 15,5-4-3-15,7-3 3 0,8 0-1 16,7 0-2-16,9-3 2 16,6-4-1-16,9-3 1 15,6 7-2-15,6 0 2 16,8-3-1-16,7 4 1 15,8 1-3-15,1 1 2 16,6 0 0-16,4 5-4 0,1 5-56 16,-3 0-39-16,-8-10-143 15</inkml:trace>
  <inkml:trace contextRef="#ctx0" brushRef="#br0" timeOffset="265424.7557">15340 15620 97 0,'2'0'47'0,"-1"0"-65"0,-1-2-49 15,0 2 10-15,0 0 56 16,0 0 2-16,0-2 40 15,0 2 36-15,0-4 1 16,0 3-28-16,0-1 8 16,0-2-8-16,0-1 4 0,0 0-12 15,0-3 6-15,-3-2-1 16,-2 1 0-16,0 0-1 16,-2 0-12-16,-1 0-10 15,-1 2-9-15,-3 4-2 16,-1 1-6-16,-1 2 0 0,-5 0-1 15,2 2-2-15,-3 6 1 16,-2 8 1-16,3 2 2 16,-1 6-4-16,5-1-1 15,1 6 0-15,5-1-3 16,4 0 1-16,1 3-1 16,4-3 1-16,8-1 0 0,5 1 1 15,8-4-1-15,4-5 0 16,4-3 0-16,0-5 0 15,6-7 0-15,-1-4 0 16,0-4 1-16,2-12 0 16,-4-7 0-16,-3-2-1 15,-7-6 0-15,-6 1 1 0,-5-2 1 16,-11-1 8-16,0 2 7 16,-13-1-2-16,-9 0-1 15,-1 5-6-15,-9 2-4 16,0 5-3-16,0 10-1 0,-2 8-1 15,8 2-2-15,1 5 3 16,8 11-3-16,9 5-12 16,8 1-52-16,0-2-96 15,18-8-348-15</inkml:trace>
  <inkml:trace contextRef="#ctx0" brushRef="#br0" timeOffset="265643.4888">15881 15759 754 0,'0'0'30'0,"0"-5"6"0,-2-3 5 16,2 5-34-16,0 1-5 15,0 2-2-15,0 0-8 16,7 0-70-16,4-2-88 16</inkml:trace>
  <inkml:trace contextRef="#ctx0" brushRef="#br0" timeOffset="266393.432">16441 15561 533 0,'-9'-12'17'0,"1"-1"54"0,-2 6-14 16,1 0-16-16,-4 5-16 15,1 2-8-15,-3 0-6 16,1 7-4-16,-3 7-1 16,4 6 1-16,-2 3-5 15,2 5-1-15,3 1 1 0,2 5 0 16,5-4-1-16,3 2 0 16,0-3 0-16,11-2-1 15,6-4 1-15,5-7-2 16,5-7 1-16,4-6 2 15,3-3-1-15,2-5 1 0,-1-11-1 16,-1-3 0-16,-1-6 0 16,-6-2 0-16,-5-2 0 15,-10-1 5-15,-8-2 9 16,-4-2 2-16,-9 0-3 16,-12 3-3-16,-10 5 0 0,-4 8-5 15,-2 5-5-15,-4 13-1 16,3 0 0-16,8 17-4 15,3 2-32-15,8 2-34 16,14-1-171-16</inkml:trace>
  <inkml:trace contextRef="#ctx0" brushRef="#br0" timeOffset="267518.5415">17023 15599 433 0,'-5'-6'30'16,"-3"-1"24"-16,1 3 15 0,-2 1-24 15,-1 3-22-15,0 0-7 16,-2 2-2-16,-1 4 1 16,0 7 1-16,1 1 0 15,3 3-2-15,-4 4-5 0,7 4 1 16,-1 0-3-16,2 5-2 16,3 0-3-16,2 1 0 15,0-2-3-15,7-5 5 16,8-8-5-16,7-3 2 15,4-6 0-15,5-7 0 16,2 0 4-16,3-13-1 16,-1-6 0-16,1-6 3 0,-4-4 2 15,-3-3 0-15,-9 0 3 16,-7-1-2-16,-10 0-3 16,-3 1-1-16,-12 3-3 15,-10 5-1-15,-9 5-1 16,-3 7 0-16,0 7-1 0,0 5 0 15,4 2-11-15,10 8-31 16,8 3-38-16,12-6-131 16</inkml:trace>
  <inkml:trace contextRef="#ctx0" brushRef="#br0" timeOffset="268471.6227">17545 15463 600 0,'-9'-11'38'15,"4"-2"40"-15,5 1-17 16,3 0-21-16,19-1-19 15,12-1-13-15,10-2-7 16,7 0 0-16,5 1-2 0,3-3 2 16,-8 6 1-16,-5 0-3 15,-12 2 2-15,-12 7 0 16,-19 3-5-16,-4 0-20 16,-26 3-1-16,-14 10 9 15,-5 1 4-15,-5 3 1 16,-3 0 8-16,5-2 2 0,6-1 2 15,9-2-2-15,9-3 3 16,5 2 6-16,7-2 6 16,6 2-3-16,7-3-2 15,0 5-4-15,6 0-3 16,6 1 0-16,8 0-2 0,0-2 0 16,3 3 1-16,-2-4 1 15,3-1-1-15,-3 3 0 16,-1-3 3-16,0 1 8 15,-4 1-2-15,0 5 0 16,0-1-5-16,-3 3-3 16,-2 6 1-16,-4 2-1 15,-6 4 3-15,-1-1 1 0,-1 4-5 16,-8-2 2-16,-5-4 0 16,-4-5-1-16,1-1 4 15,-2-6 3-15,-3-5 3 0,0-4-3 16,1-7-4-16,-1 0 3 15,4-3 5-15,6-12-3 16,2-6-2-16,3-3-3 16,7 1-3-16,0-4-1 15,10 6-2-15,6 2-1 16,2 4 1-16,2 4-2 0,1 9-2 16,-4 2-11-16,-4 0-27 15,-1 8-39-15,-10-3-215 16</inkml:trace>
  <inkml:trace contextRef="#ctx0" brushRef="#br0" timeOffset="272971.4768">23349 15291 671 0,'5'-14'45'0,"-2"2"27"0,2 3-28 15,2 7-20-15,-2 2-6 16,-3 11-12-16,1 12-2 15,-1 9 10-15,0 11 3 16,-2 9-4-16,0 5-5 16,0 3-2-16,-6 1-3 0,0-4-1 15,2-5 1-15,2-5-5 16,1-10-20-16,1-5-19 16,0-7-16-16,0-11-63 15,-2-7-84-15</inkml:trace>
  <inkml:trace contextRef="#ctx0" brushRef="#br0" timeOffset="273268.3116">23299 15381 599 0,'-13'-48'44'0,"6"6"34"16,2 9-22-16,5 6-37 0,1 7-12 15,17 6-7-15,11 5-3 16,5 9 4-16,9 0-7 15,3 5 8-15,2 13 0 16,-6 4-2-16,-9 6-1 16,-13 0 1-16,-15 3-3 15,-5 1 0-15,-17-1-1 0,-12-3 4 16,-8-3 2-16,0-4 0 16,-1-5 4-16,-1-3 3 15,5-4 3-15,2-7-6 16,6-2 1-16,8 0-3 0,7 0-2 15,11-6-6-15,7-4-59 16,22-6-167-16</inkml:trace>
  <inkml:trace contextRef="#ctx0" brushRef="#br0" timeOffset="273752.6609">24112 15039 663 0,'0'-26'63'0,"4"5"14"15,2 6-33-15,0 12-8 16,-2 3-9-16,-4 16-17 16,0 20-12-16,-8 15 8 0,0 17 7 15,-6 18-5-15,-1 16-2 16,1 6 2-16,2 8-1 16,2 6-3-16,5-7-3 15,5-5 0-15,5-18-10 0,15-15-34 16,9-20-26-16,7-27-86 15,6-23-168-15</inkml:trace>
  <inkml:trace contextRef="#ctx0" brushRef="#br0" timeOffset="274221.3617">24649 15404 443 0,'-2'-9'277'16,"2"-2"-205"-16,0 4-6 15,11 7-33-15,7 0-25 0,3 12-4 16,10 8 1-16,3 9 2 16,5 8-3-16,1 3-2 15,-2 0-1-15,-6 2 2 16,-5 0-2-16,-9-2-21 16,-9-5-27-16,-9-8-45 15,0-6-65-15,-13-8-108 0</inkml:trace>
  <inkml:trace contextRef="#ctx0" brushRef="#br0" timeOffset="274440.1226">24979 15384 667 0,'-7'-18'78'16,"0"4"4"-16,1 9-37 15,-3 5-19-15,-1 2-11 0,-7 19-14 16,0 9-1-16,-8 15 0 16,-4 9-2-16,-5 4 3 15,3 5-1-15,-3-4-21 16,5-6-62-16,2-10-153 16</inkml:trace>
  <inkml:trace contextRef="#ctx0" brushRef="#br0" timeOffset="274955.6958">25882 15420 340 0,'10'-13'350'0,"-2"1"-301"15,-6-2 37-15,2 3-36 16,-3 4-18-16,-1 2-17 16,-1 3-8-16,-13 2-2 0,-6 5-4 15,-7 9-1-15,-7 8 1 16,-4 3 0-16,-6 3 1 16,3-1-1-16,6 0 0 15,2-4 0-15,10-5 0 16,11-4 1-16,12-1-3 0,1-4-1 15,25-3 5-15,8 0-2 16,14-2 1-16,8-1 1 16,6 1-4-16,3-3 3 15,-4 3-5-15,-9-1-22 16,-14 5-26-16,-15-1-33 16,-14 2-98-16,-9 2-247 0</inkml:trace>
  <inkml:trace contextRef="#ctx0" brushRef="#br0" timeOffset="275096.3009">25709 15798 653 0,'0'0'70'0,"20"0"-39"16,14 0 7-16,3 0-30 16,9 0-6-16,7-4-7 15,1-3-147-15,2-3-481 0</inkml:trace>
  <inkml:trace contextRef="#ctx0" brushRef="#br0" timeOffset="275565.0567">26645 15672 670 0,'-3'0'81'0,"3"-8"0"15,7 3-36-15,17-2-28 16,13 2-11-16,10-1-1 0,11 1-3 16,5 3 1-16,-4 2-25 15,-1 0-50-15,-9-2-98 16,-8-3-300-16</inkml:trace>
  <inkml:trace contextRef="#ctx0" brushRef="#br0" timeOffset="275814.9871">27226 15277 730 0,'0'-18'37'0,"0"2"45"0,5 9-29 16,0 7-23-16,3 2-20 16,1 19-9-16,1 9 1 15,-3 10 2-15,-1 10-1 16,-6 7-1-16,0 6-1 15,-11-3-1-15,-3 1 2 16,1-6-2-16,1-11 1 0,3-6-4 16,7-9-6-16,2-8-3 15,14-9-6-15,10-5-18 16,5-7-48-16,6-1-201 16</inkml:trace>
  <inkml:trace contextRef="#ctx0" brushRef="#br0" timeOffset="275986.8612">27358 15589 726 0,'-8'-8'45'15,"8"-5"14"-15,5 4-28 16,18 2-27-16,11-2-2 16,9 3-2-16,6 1 2 15,3 2-11-15,-4-4-66 16,-4 0-113-16</inkml:trace>
  <inkml:trace contextRef="#ctx0" brushRef="#br0" timeOffset="276299.3287">27621 15038 755 0,'-15'-14'23'0,"13"-1"34"15,10 8-10-15,24 7-27 0,16 2-8 16,13 21 0-16,15 9 1 16,3 17-1-16,-3 8-2 15,-12 16-3-15,-17 10-4 16,-26 11 1-16,-21 4 0 15,-23 3 0-15,-27 1 1 0,-19 0-3 16,-13-11-1-16,-8-4 1 16,0-10-25-16,-1-12-28 15,4-19-55-15,8-15-388 0</inkml:trace>
  <inkml:trace contextRef="#ctx0" brushRef="#br0" timeOffset="278221.2096">22108 12091 92 0,'4'-8'85'0,"-3"2"-82"16,-1-1 7-16,0 2 8 16,0 1 1-16,0 1 12 0,0 1 20 15,-1-2-1-15,-3 2-18 16,4-1-11-16,0-1-4 16,0 1 4-16,0-1 1 15,0 0 3-15,0-3 8 16,4 2 8-16,-3-1-9 15,3 0-7-15,-2 1-3 0,-1 0-7 16,-1 4-1-16,0 1 1 16,0-3-9-16,0 3-2 15,0 0-1-15,-1 0 2 16,-3 0 4-16,4 0 4 16,-2 0 5-16,2 0-1 0,0 0-6 15,0 0 1-15,0 0-7 16,0 0-2-16,0 6-1 15,-3 2 2-15,1 2-2 16,-3 0 1-16,1-2 1 0,0 3 0 16,-1 0 0-16,1-1 0 15,3 4 1-15,-3-5 1 16,4 0-2-16,-2 5 2 16,2-5 0-16,0 3-2 15,-1 0-2-15,1-4 2 16,0 5-3-16,0-1 1 0,-2 1 0 15,0-1-1-15,2 1 1 16,0-1 0-16,0 2-1 16,0 1 2-16,0 1-1 15,0-4-2-15,0 5 2 16,0-1 0-16,0 0-2 0,0 0 1 16,2 0-1-16,0 0 1 15,-1 0 0-15,1 0-1 16,0 0 0-16,0 0 1 15,1 0-1-15,0 2 0 16,-1 0 3-16,3-1-3 0,-2 1 0 16,-1 2 1-16,1 0-1 15,-1-1 1-15,2-1-2 16,-3 2 2-16,5-2 0 16,-1-2-1-16,1 0 0 15,-1 0 1-15,0 2 0 16,-1-1 0-16,1 1 2 0,0 0-2 15,-1 4 1-15,2-1 0 16,-3 2-4-16,1 0 5 16,-2 1-3-16,-1-3 0 15,1-1 1-15,0-1-1 0,0-3 0 16,-2 3 0-16,0-6 0 16,1 4 1-16,-1-3-3 15,0 0 3-15,2 1 0 16,-2-1-1-16,2 0 0 15,0-2 0-15,-2 3 0 16,1-1 0-16,-1 0 0 0,3 0 0 16,-3 1 0-16,0 1 1 15,0-2-2-15,0 2 2 16,0 0-1-16,0 0-2 16,0-2 4-16,0 4-4 0,0-1 4 15,0-2-2 1,0 0-1-16,0 0 1 15,0 1 0-15,0-1 0 0,0-3 0 16,0 3 0-16,0 1 0 16,0-2 0-16,0 4 1 15,-3-4-2-15,3 1 2 0,-1-5-1 16,1 1 0-16,-2-1 0 16,2-6 0-16,0-2 0 15,0 0 2-15,0-1-2 16,0-1 2-16,0 0 2 15,0 0 0-15,0 0 1 16,0 0 0-16,0 0-2 0,0 0 1 16,-2 0-3-16,2 0 0 15,0 2-1-15,0-1 0 16,-3 3 0-16,-6 2 1 16,-1-1-13-16,-9 1-42 0,-8-6-91 15,-2-6-354 1</inkml:trace>
  <inkml:trace contextRef="#ctx0" brushRef="#br0" timeOffset="279533.6015">29779 14063 586 0,'-5'-11'36'0,"5"-4"22"15,14 7 1-15,8 2-47 16,3 4-4-16,-1 2 5 15,-2 0-5-15,0 9-5 16,-11 8-3-16,-4-1 0 16,-5 5-2-16,-2 0 1 15,-8-1 1-15,-7 1 0 16,-5-1 1-16,2-2 10 0,-2-4-1 16,2 1 8-16,4-5-4 15,5-1-6-15,6-4-4 16,3-1-2-16,12 1 0 15,10-1 1-15,6-3 2 0,8 1-4 16,0-2-17-16,0 0-78 16,-4-2-199-16</inkml:trace>
  <inkml:trace contextRef="#ctx0" brushRef="#br0" timeOffset="279674.2281">30127 14184 648 0,'-5'-5'66'0,"2"-3"-20"16,3 3-11-16,0 3-32 16,8 2-9-16,7 0-75 15,4-5-66-15,5 1-351 0</inkml:trace>
  <inkml:trace contextRef="#ctx0" brushRef="#br0" timeOffset="280080.4486">30341 14077 669 0,'0'0'21'16,"5"0"13"-16,19 9 6 16,5 3-7-16,5 3-7 0,1 4-15 15,1-1-2-15,-7 3-11 16,-9-1 2-16,-10 0 1 15,-10-1-2-15,-5-3-3 16,-12-1 4-16,-7-7 3 16,-1-1-2-16,1-7 1 0,7 0 1 15,6-1-1-15,9-11 1 16,5-5 1-16,16-3-1 16,13-3-2-16,5-1 0 15,9-3-1-15,-3-2 1 16,-8-1-1-16,-8 0 2 15,-8 1-1-15,-18 2-2 0,-2 4 0 16,-23 3-1-16,-6 4 0 16,-6 11 0-16,-2 1 4 15,4 4-4-15,1 4 2 16,11 8-8-16,8 4-56 0,11-1-81 16,3-4-258-16</inkml:trace>
  <inkml:trace contextRef="#ctx0" brushRef="#br0" timeOffset="280658.5233">30882 14030 566 0,'5'-9'24'0,"-1"-1"24"16,-3 1 0-16,-1 2-1 15,0-1-15-15,-7 3-13 16,-6 2-11-16,-1 1-4 0,0 2-3 16,-6 0-1-16,0 5-1 15,3 4 1-15,0 3 1 16,5 1-1-16,2 0 0 16,7-1-1-16,3-3-6 15,0-2-7-15,11-3 10 16,5-4 6-16,6 0 0 0,3-2 0 15,2-7 0-15,-1 0 6 16,1-2 2-16,-5 2-1 16,-2 2 7-16,-6 0 2 15,-5 5-4-15,-5 2 3 0,-2 0-6 16,-2 8-10-16,0 6 0 16,-2 7 0-16,-4 6 1 15,-3 1-1-15,-3 5-1 16,-6 2 1-16,4 1-1 15,-1-4-2-15,5 0-45 16,6-7-32-16,4-5-49 0,2-10-86 16</inkml:trace>
  <inkml:trace contextRef="#ctx0" brushRef="#br0" timeOffset="281064.7508">31262 14071 649 0,'-7'-7'48'0,"9"-12"-17"0,18 11 35 15,6 8-61-15,3 0-1 16,2 0-3-16,-4 0-2 16,-11 0-13-16,-7 0-1 15,-9 0 14-15,-2 0 2 16,-14 0 0-16,-5-3 3 15,-8-1 7-15,0 4-3 16,-1 0-1-16,1 0-2 0,5 7-2 16,5 1-2-16,9 2 0 15,9-1-1-15,1 4-1 16,13-3 3-16,4 3 1 16,3 0 1-16,0-1 1 15,0 4 4-15,0 0 9 0,-8 2-2 16,-1-2-2-16,-4 6 3 15,-3-1-7-15,-4 2-4 16,0 0-3-16,-17 2-3 16,-2-4 0-16,-12-1 3 0,-6-2-3 15,-9-7-8-15,-6-6-33 16,-1-5-38-16,-3-4-257 16</inkml:trace>
  <inkml:trace contextRef="#ctx0" brushRef="#br0" timeOffset="281955.3109">21589 14071 462 0,'0'0'75'0,"0"0"24"15,0 0-19-15,0 0-25 16,7-2-20-16,6-1-7 16,6 0-9-16,5-1-7 15,8 2-6-15,6-2-4 0,5 3 0 16,0 1-13-16,6-4-61 16,2-3-108-16,0-7-378 15</inkml:trace>
  <inkml:trace contextRef="#ctx0" brushRef="#br0" timeOffset="282345.9446">21901 13900 519 0,'-3'-10'68'16,"3"-1"12"-16,5 0-13 16,10 2-32-16,4 3-14 0,3 5-9 15,3 1-4-15,4 0-4 16,-2 7 0-16,-4 6-2 16,-3 5 0-16,-8 3-1 15,-6 2 1-15,-6 4-4 16,-8 3 4-16,-7 0-1 0,-6 1 0 15,-2-3 0-15,2-5 0 16,4-5 0-16,5-3 0 16,7-8-1-16,5-2 0 15,0-3 1-15,10-2 1 16,9 0 4-16,3 0-3 0,7-4-1 16,2 1-3-16,5-1-42 15,-4 1-83-15,1-3-97 16</inkml:trace>
  <inkml:trace contextRef="#ctx0" brushRef="#br0" timeOffset="282502.1838">22324 14107 538 0,'0'0'96'0,"0"-4"-11"16,0-1 3-16,0 3-63 15,0 1-17-15,0 1-9 0,7 0-2 16,0 0-32-16,2 0-85 15,5 0-140-15</inkml:trace>
  <inkml:trace contextRef="#ctx0" brushRef="#br0" timeOffset="283017.7599">22577 13948 576 0,'-19'-1'80'16,"0"-9"-76"-16,4 7 34 15,5 3-7-15,5 0 7 16,5 0-23-16,0 2-13 0,10 7 0 15,7 1 4-15,2 6-4 16,3 0 0-16,1 2-1 16,-5 2-1-16,-2-2 2 0,-4 2 0 15,-2 1 0-15,-10 0 0 16,0-3-1-16,-13 0-1 16,-5-2 2-16,-9-2-1 15,-5-5 0-15,5-3 2 16,4-5-2-16,5-1-1 15,10-1 4-15,8-12 13 0,8-5 0 16,15-5-11-16,7-6-2 16,4-6-1-16,5-3-1 15,-3-1-2-15,-6-2 2 16,-6 4-2-16,-10 6 1 16,-13 6 1-16,-1 8-4 15,-20 9-1-15,-4 6 2 0,-5 2 0 16,0 8 1-16,2 6-1 15,5 4-36-15,10 2-30 16,10-3-70-16,2-4-168 16</inkml:trace>
  <inkml:trace contextRef="#ctx0" brushRef="#br0" timeOffset="283455.231">22877 13930 537 0,'-5'0'140'16,"5"-8"-96"-16,6 1 24 15,12-3-53-15,7 5-6 16,6-2-4-16,1 2-1 16,4-1-3-16,-6-1 1 0,-3 0-2 15,-8 4 0-15,-11-3 1 16,-8 2 0-16,-3 2-2 15,-17 1 0-15,-8 1 1 16,-5 0 0-16,-1 0 1 16,1 7-1-16,9 0-3 0,6 2 5 15,6 0-2-15,9 0 0 16,3 1 0-16,13 3 3 16,4-2 9-16,7 1-2 15,0 1-2-15,1 3-2 16,-8 0-1-16,-4 0-4 0,-6 4 0 15,-7-1 0-15,-1 3 1 16,-16-3 1-16,-4-1-1 16,-2-2-1-16,1 0 1 15,1-7-2-15,2 0-13 16,9-5-26-16,4-4-32 16,6 0-84-16,0-6-277 15</inkml:trace>
  <inkml:trace contextRef="#ctx0" brushRef="#br0" timeOffset="284423.9815">23049 13975 460 0,'7'-11'23'0,"-1"-1"31"0,-3 3 21 16,-1-2-26-16,-2 1-21 15,0 1-11-15,0-1-1 16,-5 5-2-16,-8 2-5 16,-1-1-4-16,-6 3-4 15,-3 1 2-15,-2 0-2 0,-1 0 0 16,1 1 2-16,1 5-2 15,4 2 1-15,5 3 0 16,4 0-1-16,8-1 1 16,3 1-5-16,0 2 3 15,3-1 3-15,8 2 0 0,0-1-3 16,1 0 2-16,-3-5-2 16,-2 0-1-16,1-3-10 15,-1-3 7-15,0-2 4 16,0 0 3-16,2-6-3 0,3-4 1 15,2-3 0-15,-2 1 8 16,0-3 10-16,-1 1-2 16,0 1-1-16,-6 7 4 15,-1-2-2-15,-3 5-5 16,1 1-4-16,0 2-3 16,-2 0-5-16,4 0-1 0,0 11 2 15,-3-1-2-15,1 12 1 16,-2 4 2-16,0 8 1 15,-9 6-1-15,-5-1-1 16,0 4-1-16,0-2 1 16,1-7-12-16,-1-4-29 0,6-7-30 15,1-10-92-15</inkml:trace>
  <inkml:trace contextRef="#ctx0" brushRef="#br0" timeOffset="286189.4817">23254 13943 311 0,'-7'0'151'0,"3"0"-91"16,4-6 40-16,9 1-39 16,11 0-34-16,14 0-16 15,3 1-3-15,6-1-4 16,3 1-4-16,-9-2 2 0,-10 5-2 16,-11-3 1-16,-13 3-9 15,-6 1-16-15,-22 0 17 16,-5 0 6-16,-9 0 2 15,-3 0-2-15,2 3 2 16,6 4 0-16,6 1 7 0,9 0 9 16,11 1 0-16,8 2-4 15,1-1-1-15,15 1 6 16,6 4 2-16,5-1-7 16,0 4-3-16,0-2-4 15,-8 5-1-15,-2 4-4 16,-10 0 4-16,-7 6-2 15,-12 1 1-15,-15 0 0 0,-9 0-2 16,-10-2 0-16,2-7-1 16,-2-3 2-16,7-7-4 15,5-11-35-15,7-2-91 16,9-20-443-16</inkml:trace>
  <inkml:trace contextRef="#ctx0" brushRef="#br0" timeOffset="286705.0764">20943 12835 445 0,'-4'-2'25'0,"-6"1"49"16,-7 1-4-16,-10 9-33 15,-9 10-1-15,-21 6-3 0,-17 9-3 16,-17 9-11-16,-16 3-6 15,-7 4-5-15,-5 0-3 16,1 2-2-16,6-6-2 16,7-5 0-16,15-4 0 15,14-6-1-15,15-6-1 16,23-6-31-16,23-7-49 0,15-9-78 16,19-3-369-16</inkml:trace>
  <inkml:trace contextRef="#ctx0" brushRef="#br0" timeOffset="286955.0489">21133 12900 651 0,'-16'3'22'0,"-24"11"-1"16,-17 9 0-16,-15 17 9 15,-13 8-4-15,-15 13-5 16,-9 7-10-16,-8 5-4 16,-5 3-7-16,1-5 2 15,10-4-1-15,12-11-20 0,19-16-8 16,22-10-17 0,28-17-35-16,26-13-51 0,22-13-190 15</inkml:trace>
  <inkml:trace contextRef="#ctx0" brushRef="#br0" timeOffset="287173.7839">21453 12930 662 0,'-42'21'10'15,"-8"3"1"-15,-9 8 13 16,-2 11 16-16,-5 4-14 15,-5 13-10-15,-1 2-10 16,-1 3-4-16,-1 3-1 16,8-8-61-16,8-10-75 0,12-16-179 15</inkml:trace>
  <inkml:trace contextRef="#ctx0" brushRef="#br0" timeOffset="287376.9004">21760 12948 675 0,'-47'0'3'16,"-14"17"10"-16,-14 16 16 0,-8 9 5 16,-7 15-16-16,-2 10-8 15,6 2-5-15,4 4-3 16,15-7-1-16,14-9-76 15,16-15-140-15</inkml:trace>
  <inkml:trace contextRef="#ctx0" brushRef="#br0" timeOffset="287564.3714">21742 12612 640 0,'-56'-7'9'0,"-24"7"2"16,-22 16-5-16,-20 25-3 15,-19 20-3-15,-20 12 2 16,-7 13-40-16,-5 5-98 16,1 0-78-16</inkml:trace>
  <inkml:trace contextRef="#ctx0" brushRef="#br0" timeOffset="287845.6379">19829 12893 519 0,'-66'8'-8'16,"-12"10"8"-16,-6 11 1 16,-2 5-1-16,3 5 0 15,6 4-1-15,5 0 1 16,9 1 0-16,9 1 1 0,8 1-12 16,4-5-21-16,13-5-32 15,9-5-122-15</inkml:trace>
  <inkml:trace contextRef="#ctx0" brushRef="#br0" timeOffset="288204.9939">20890 12794 433 0,'-17'-1'85'0,"0"-9"-82"16,2 2-1-16,-2-1 30 16,1 7-4-16,-9 0-19 15,-14 2-5-15,-17 7-3 16,-15 11 0-16,-22 5 0 15,-18 8-1-15,-15 3 1 0,-12-1 0 16,-12 3-1-16,-4 0 0 16,1-4 0-16,7-4 1 15,5-3 0-15,17-1-1 16,19-1-16-16,17-7-65 16,15-2-23-16,20-6-298 15</inkml:trace>
  <inkml:trace contextRef="#ctx0" brushRef="#br0" timeOffset="299330.0423">31313 13118 577 0,'0'-41'6'0,"2"-14"23"0,8-3 19 15,10-10-6-15,12-3-9 16,11-10-6-16,18-6-4 16,24 3-9-16,19 5-6 15,18 10-5-15,5 12-2 16,12 18 0-16,-3 35-2 0,-2-19 0 15,-14 23 1-15,-9 5 1 16,-18 8 0-16,-19 1 0 16,-21 0-1-16,-19-3-1 15,-17-2 1-15,-17 0 0 16,0-4-5-16,-22 0-18 16,-8-1-25-16,-11-2-36 0,-4-2-100 15</inkml:trace>
  <inkml:trace contextRef="#ctx0" brushRef="#br0" timeOffset="300283.0605">21238 12869 509 0,'8'-4'80'16,"4"-11"-39"-16,7-5-10 16,4-3-2-16,8-2-5 15,-1-4-8-15,4-3 1 0,-3-7-2 16,1-8 0-16,-5-6 0 16,-4-6-2-16,-8-9 1 15,-8-5 5-15,-7-5-6 16,-19-6-6-16,-18 4-1 15,-16 1 2-15,-20 4-3 16,-13 3 3-16,-13 5-1 0,-11 14-2 16,-13 5-1-16,-7 10-1 15,-6 13-2-15,-6 11-1 16,3 10 0-16,-4 4-1 16,7 4 1-16,7 10 1 0,10 2-1 15,16-4 1-15,22-1-2 16,18 0 3-16,21-8 5 15,19 2-1-15,15-5 2 16,12 1-6-16,18 1-7 16,1-2-39-16,2-15-109 0</inkml:trace>
  <inkml:trace contextRef="#ctx0" brushRef="#br0" timeOffset="303704.6832">23240 16654 513 0,'-7'0'9'0,"7"0"24"15,12-9 21-15,18-1-43 16,17-3 1-16,15-2 11 16,18 2 2-16,17-2-5 15,14-1-2-15,17-2-3 0,10 2 0 16,12 2-1-16,12-2-1 15,7 4-2-15,7 0-5 16,3 6-2-16,6 0-3 16,-3 3 0-16,3 1 0 15,1 2-1-15,-1 0-1 16,-2 0 3-16,1-2-1 0,-6 0-2 16,-9-1 2-16,-11-1 0 15,-12-1 5-15,-10 0 7 16,-14-2-6-16,-17-1 3 15,-11-2-3-15,-18 3 1 16,-15-3-3-16,-19 3-2 0,-15 2-2 16,-14 3 1-16,-13 1-2 15,-4 1-9-15,-21 1-40 16,-13 6-45-16,-13 0-26 16,-12-1-211-16</inkml:trace>
  <inkml:trace contextRef="#ctx0" brushRef="#br0" timeOffset="304189.0255">23959 16990 499 0,'2'-13'12'0,"20"-3"18"15,17 2 5-15,17-2-8 16,19 0 3-16,20 1 2 15,17-2-8-15,17 4 6 16,15 0 1-16,12-1-10 16,9 6-3-16,8-3-3 0,6 5-4 15,5 1-3-15,1 1 1 16,5 4-2-16,3 0 0 16,3 0-1-16,-2 0 0 15,-7 4-3-15,-5 0 0 16,-12 1-3-16,-14 0 4 15,-17 1 2-15,-14-3-1 0,-16 1 2 16,-19 1-2-16,-16-1-5 16,-20-2 1-16,-13-1-1 15,-17 3 1-15,-12-1-10 16,-12-1-50-16,-7-2-116 16,-20-12-204-16</inkml:trace>
  <inkml:trace contextRef="#ctx0" brushRef="#br0" timeOffset="305157.7009">8380 17212 528 0,'7'-7'1'16,"4"0"-1"-16,3 2 0 16,6 2 1-16,6-3 0 15,6 2-1-15,2 3-1 0,7-3 9 16,3 2 7-16,3 1 7 15,6-3 0-15,6 4-2 16,6-3-8-16,6-1-5 16,7-2-2-16,7-2 1 15,11-3 0-15,8-3-2 16,5 0 1-16,8-4-2 0,3 1 4 16,6 3 4-16,1-2 3 15,7 2 1-15,-3 3-3 16,3 1-2-16,0-1-1 15,-3 0-2-15,-1 0-2 16,-4 1-1-16,-4 1-2 0,-3-2 0 16,-6 1 5-16,-7-2 9 15,-4 0-2-15,-6 3-1 16,-9-2-1-16,-9 1-3 16,-12 4-3-16,-12 1-4 15,-15 0-1-15,-10 3 0 16,-12 2-1-16,-12 0 1 0,-5 0-6 15,-13 10-12-15,-14 2-8 16,-11 1-58-16,-8 2-51 16,-15-5-84-16</inkml:trace>
  <inkml:trace contextRef="#ctx0" brushRef="#br0" timeOffset="305579.5587">8499 17492 462 0,'15'11'107'0,"9"-11"-112"16,11-7 4-16,13-7 2 15,9-6 2-15,11-1 2 16,7-6 1-16,8 0-1 15,2 1 9-15,5-3 4 0,1 5 0 16,6-4 1-16,-2 3-3 16,4 2-3-16,-1 2-3 15,-4 1-7-15,-6 6 0 16,-11 4-2-16,-14 4-1 16,-15-3-11-16,-21-5-134 15</inkml:trace>
  <inkml:trace contextRef="#ctx0" brushRef="#br0" timeOffset="306407.6587">28994 15586 726 0,'10'0'106'0,"2"-7"-68"15,8-8 2-15,9 1-28 16,3-2-2-16,7 4-9 0,7-1-1 15,0 8 1-15,-3 5-9 16,-5 0-31-16,-14 11-44 16,-12 5-114-16,-12 7-380 15</inkml:trace>
  <inkml:trace contextRef="#ctx0" brushRef="#br0" timeOffset="306532.598">28860 15780 728 0,'-6'0'64'0,"19"0"-23"15,34 0-19-15,24-8-15 0,21-5-6 16,18-2-1-16,10 0-38 16,8-2-144-16</inkml:trace>
  <inkml:trace contextRef="#ctx0" brushRef="#br0" timeOffset="307610.7584">30453 15445 569 0,'3'-23'60'16,"-3"-2"7"-16,0 1 2 15,-12 9-27-15,-10 2-20 16,-7 7-2-16,-6 6-9 16,-1 8-5-16,-1 17-2 0,3 10-2 15,4 12-2-15,7 6 1 16,10 2-1-16,8-1 1 16,5-6-5-16,12-8-8 15,18-12 3-15,9-8 1 16,9-13 1-16,6-7 4 0,2-5 4 15,0-17-1-15,-7-8 0 16,-5-10 2-16,-14-4 16 16,-9-6 4-16,-14-3-4 15,-7-5-5-15,-19 6-5 16,-11 6-7-16,-8 7-1 16,-9 8 2-16,3 13-1 0,0 12-3 15,12 6-9-15,6 5-41 16,14 13-79-16,12 2-166 15</inkml:trace>
  <inkml:trace contextRef="#ctx0" brushRef="#br0" timeOffset="307766.9736">30799 15573 541 0,'12'0'205'0,"-2"0"-206"15,0 0 2-15,3 0-83 16,-2 0-21-16,6 0-197 16</inkml:trace>
  <inkml:trace contextRef="#ctx0" brushRef="#br0" timeOffset="308157.6083">31279 15465 532 0,'0'-13'251'16,"0"2"-232"-16,-8 4 49 16,-4 7-53-16,-8 0-14 0,1 15 0 15,-5 6 3-15,4 9-4 16,3 6 0-16,2 1 0 15,8 2 1-15,5 3-6 16,2-9-8-16,18-6 3 16,5-7 5-16,7-10 4 15,9-4 1-15,0-6 2 0,4-6-2 16,1-13 1 0,-7-4 1-16,-5-6 6 0,-6-8 6 15,-12-2 1-15,-9-6-2 16,-5 0-2-16,-16 3-7 15,-11 8-5-15,-7 8 0 0,-3 12-1 16,-4 12-7-16,9 2-41 16,5 13-56-16,11 3-160 15</inkml:trace>
  <inkml:trace contextRef="#ctx0" brushRef="#br0" timeOffset="308626.3241">31929 15495 739 0,'0'-11'24'16,"0"2"45"-16,-10 6-25 15,-2 3-38-15,-4 0 0 16,0 10-3-16,-4 12-3 16,1 5 1-16,0 4-1 0,7 4 0 15,4-1 0-15,6-3 0 16,2-4-1-16,13-4 1 15,11-6-2-15,10-7 4 16,7-5-2-16,3-5 1 16,5 0 1-16,0-8 0 0,-8-9-1 15,-5-3 2-15,-9-9 9 16,-10-7 0-16,-12-1-2 16,-5-6-6-16,-18 4-4 15,-15 1 1-15,-9 11-3 16,-11 9 1-16,-3 11-5 15,7 7-38-15,3 0-27 0,16 9-170 16</inkml:trace>
  <inkml:trace contextRef="#ctx0" brushRef="#br0" timeOffset="309282.5194">32406 15420 693 0,'3'-5'21'15,"11"-3"29"-15,5 1-22 16,6 4-24-16,11-1-2 16,1 0 0-16,4 3 0 15,-2-3-2-15,-3 1 2 16,-6-3 3-16,-10 1 7 0,-6-2 15 16,-8 0-3-16,-6 0-5 15,0 3-8-15,-11 2-5 16,-12 2-8-16,-4 0 1 15,-3 2 2-15,-7 9 0 16,3 1-1-16,3 1 0 16,9 5 1-16,9-4-2 0,11 2-1 15,2-2-1-15,15 2 1 16,7-2 2-16,4 2 2 16,2-1-1-16,1 1-2 15,0-2 1-15,-4 4 1 16,-1 0-1-16,-3 1-1 0,-3 3 1 15,-4 1 4-15,-2 2 4 16,-9 2 2-16,-3 1-5 16,-5 1 0-16,-15 1 0 15,-9-3-1-15,0-4 0 16,-5-5-2-16,-3-8 0 0,3-4 2 16,0-6 4-16,3 0-3 15,2-9-2-15,6-3-1 16,9-5 0-16,11-2-2 15,3-2 1-15,10 1-3 16,9 2-23-16,6-4-17 0,-1 0-83 16,-2-5-657-16</inkml:trace>
  <inkml:trace contextRef="#ctx0" brushRef="#br0" timeOffset="312001.2691">14683 17442 637 0,'0'-10'42'0,"-3"1"25"15,3 3 4-15,0 6-24 16,0 0-29-16,0 19-15 16,3 7 3-16,1 10 7 15,-1 12 3-15,-3 11 0 16,0 12-1-16,0 4-3 0,0 2-6 16,-5 0-4-16,1-8 0 15,-1-10-7-15,1-15-32 16,0-17-32-16,4-20-103 15,0-10-421-15</inkml:trace>
  <inkml:trace contextRef="#ctx0" brushRef="#br0" timeOffset="312313.7673">14570 17416 704 0,'-19'-16'6'0,"14"-4"22"0,8 6 20 16,23 2-25-16,14 2-11 15,10 6 3-15,11 4 0 16,5 1-5-16,5 12-2 0,-8 8-2 16,-10 8-4-16,-13 4-4 15,-16 3 2-15,-14 5 0 16,-10-2-1-16,-24-1 1 15,-10-5 3-15,-11-2-1 16,-8-8 1-16,-3-3-2 16,2-8 0-16,6-6-2 0,11-6-17 15,15-2-20-15,12-16-55 16,10-11-125-16</inkml:trace>
  <inkml:trace contextRef="#ctx0" brushRef="#br0" timeOffset="312938.7236">15538 17250 570 0,'2'-16'35'16,"-2"2"30"-16,0 5 22 16,0 3-13-16,0 6-32 15,-2 4-15-15,-8 16-15 0,3 13-9 16,-3 16 4-16,-5 19 5 15,-1 17-1-15,-2 21 2 16,-2 16-3-16,4 10-3 16,1 2-5-16,10-5 0 15,5-15-1-15,13-23-8 0,18-25-45 16,13-33-51-16,12-29-253 16</inkml:trace>
  <inkml:trace contextRef="#ctx0" brushRef="#br0" timeOffset="314188.8931">15985 17644 643 0,'-6'0'18'0,"6"0"20"16,0 0 30-16,0 4-47 15,13 6-10-15,3 8 7 16,10 4 7-16,4 8-9 15,8 7-2-15,-1 8 0 16,2 3-7-16,2-1-3 0,-4-1-4 16,-5-7-11-16,-3-5-36 15,-5-11-41-15,-9-7-31 16,-4-14-91-16</inkml:trace>
  <inkml:trace contextRef="#ctx0" brushRef="#br0" timeOffset="314423.4272">16273 17703 411 0,'-7'-11'307'0,"2"4"-289"15,2 7 41-15,-2 0-2 16,1 20-48-16,-7 8-7 15,-2 12 5-15,-5 7 2 0,-1 11-7 16,-8-1-1-16,-2 3 1 16,-5-2-28-16,2-10-97 15,0-12-194-15</inkml:trace>
  <inkml:trace contextRef="#ctx0" brushRef="#br0" timeOffset="314892.099">15852 17462 323 0,'0'-21'278'0,"0"0"-238"0,0 9 33 15,0 4 7-15,2 8-31 16,1 5-25-16,3 19-19 16,-1 9-1-16,0 17 0 15,-1 14 7-15,-2 13-4 0,-2 8-1 16,0 10-3-16,-13 3-2 15,-1 2-1-15,-6-11-47 16,-2-16-103-16,3-19-283 16</inkml:trace>
  <inkml:trace contextRef="#ctx0" brushRef="#br0" timeOffset="315188.9549">16450 17424 396 0,'0'-1'396'16,"0"-5"-387"-16,0 6 10 15,3 10-5-15,4 15-7 0,1 10 2 16,1 15 9-16,-1 16 1 15,-2 14-5-15,-4 10-4 16,-2 7-4-16,0 3-3 16,-2 0-2-16,-5-7-4 15,-4-14-40-15,1-20-98 0,2-20-370 16</inkml:trace>
  <inkml:trace contextRef="#ctx0" brushRef="#br0" timeOffset="315673.287">16886 17603 670 0,'0'0'15'0,"2"0"1"16,6 3 11-16,-2 11 1 16,7 8-7-16,5 2-2 15,7 4-4-15,8 2-6 16,2-1-4-16,8-1-4 15,4-3 2-15,1-3-2 16,1-7 0-16,-5 0 0 0,-2-6 11 16,-11-2 3-16,-10-3-2 15,-8-4-2-15,-13 0-3 16,-4 0 2-16,-17 0 1 16,-10 2-10-16,-8 3-1 15,-12 2 2-15,-6 6-2 0,-4 2 1 16,-2 3 1-16,3 2 0 15,1 0-3-15,11-3 3 16,11 3-3-16,8-2 1 16,11-4-27-16,9-3-44 15,9-8-120-15</inkml:trace>
  <inkml:trace contextRef="#ctx0" brushRef="#br0" timeOffset="316407.6198">17157 18115 681 0,'-7'2'40'0,"-11"1"-39"16,-7 3 24-16,-6 6 24 15,-6 4-30-15,-3 2-7 16,1 5-7-16,-5 1-5 0,10-3-9 16,2-3-73-16,8-11-130 15</inkml:trace>
  <inkml:trace contextRef="#ctx0" brushRef="#br0" timeOffset="316751.3504">17703 17544 818 0,'2'-8'9'15,"-2"2"16"-15,0 6 9 0,2 2-19 16,-2 14-8-16,0 10 1 16,2 11 6-16,-1 8-8 15,1 11 2-15,-2 5 0 16,2 3-3-16,-2 0-3 16,1-5-1-16,1-6 1 15,2-10-5-15,2-12-22 0,1-8-16 16,3-14-13-16,5-9-22 15,3-2-24-15,2-18-112 16</inkml:trace>
  <inkml:trace contextRef="#ctx0" brushRef="#br0" timeOffset="316923.2056">17780 17846 689 0,'0'-4'53'0,"4"-10"9"15,19 5-28-15,8 3-17 16,8-1-7-16,10 0-7 0,0-2-1 16,-1-1-37-16,-1-9-129 15,-6-5-273-15</inkml:trace>
  <inkml:trace contextRef="#ctx0" brushRef="#br0" timeOffset="317360.6685">18091 17248 446 0,'0'-11'229'0,"0"3"-185"16,0 2 30-16,4 6-22 16,10 0-22-16,8 13-8 0,12 3-1 15,7 12-6-15,13 9-5 16,5 12-1-16,4 12-1 15,0 13-2-15,-4 13 1 16,-9 13-3-16,-5 10-2 16,-14 0 1-16,-8 4-1 15,-16-5-1-15,-7-2-1 0,-13-14 5 16,-15-8-5-16,-12-13 1 16,-4-15-1-16,-5-11-9 15,1-22-23-15,1-21-55 16,6-12-158-16</inkml:trace>
  <inkml:trace contextRef="#ctx0" brushRef="#br0" timeOffset="317798.1435">19400 17688 700 0,'-3'0'59'0,"3"0"5"16,0 0-5-16,10 0-33 15,10 0-13-15,11-3 0 16,8-1-1-16,8 1-9 16,3-1-1-16,-1 0-1 15,-3 0-16-15,-6-6-54 0,-14 0-156 16</inkml:trace>
  <inkml:trace contextRef="#ctx0" brushRef="#br0" timeOffset="317954.3799">19427 17890 631 0,'-36'9'182'16,"36"14"-167"-16,16-19 27 15,22 1-9-15,14-5-5 16,13 0-23-16,4-11-4 0,7-14-75 16,-1-12-296-16</inkml:trace>
  <inkml:trace contextRef="#ctx0" brushRef="#br0" timeOffset="319219.913">19984 15479 244 0,'14'-14'170'0,"-8"-1"-119"16,-4 1 4-16,-1 0-2 15,3 1-14-15,-2 3-8 16,-2-1 3-16,3 2 6 15,-1 2-10-15,0 5-7 0,3 2-10 16,-3 0-8-16,3 14-3 16,-4 6 0-16,4 5 2 15,-3 5-2-15,1 6 2 16,1-2 2-16,-3-2 4 0,6-4-1 16,0-3-1-16,3-7 2 15,4-9 6-15,6-5 2 16,5-4-1-16,11-11 8 15,8-12-10-15,11-7-7 16,9-12-1-16,10-4 4 0,10-4-2 16,-1 0-2-1,-4 2-5-15,-2 3 0 0,-12 10 0 16,-8 8-3-16,-16 5-8 16,-12 8-27-16,-12 0-76 15,-7-2-351-15</inkml:trace>
  <inkml:trace contextRef="#ctx0" brushRef="#br0" timeOffset="320016.7281">27601 14453 399 0,'0'-3'83'0,"0"-3"-64"16,2 3 45-16,1 3-25 15,-1 0-10-15,2 0-17 16,1 0-3-16,-1 5 5 16,-1 6-3-16,-1 5-3 0,0 0 3 15,-2 2 6-15,0 0-4 16,0-1-1-16,0-1-3 15,3-1 5-15,1-6 4 16,5-5 3-16,4-4 9 16,8-3 5-16,10-9-7 15,10-8-10-15,13-6-7 0,11-5-1 16,6-5-1-16,12-1-2 16,0-1-2-16,-1 3-2 15,-4 3-2-15,-9 7 0 16,-13 9 1-16,-17 7-3 15,-15 4-18-15,-19-1-65 16,-5-3-253-16</inkml:trace>
  <inkml:trace contextRef="#ctx0" brushRef="#br0" timeOffset="321438.4988">20463 17526 442 0,'0'-14'178'0,"0"-2"-102"15,0 4 23-15,0-2-41 16,8 8-22-16,-1 6-12 16,3 0-13-16,0 16-8 15,-2 5 0-15,1 12-1 0,-4 6 2 16,0 7-1-16,-2 5-2 15,-3 7 2-15,0 1-3 16,0-3 1-16,0-4 0 16,0-7-13-16,0-9-26 15,0-11-8-15,0-11-64 16,0-12-123-16</inkml:trace>
  <inkml:trace contextRef="#ctx0" brushRef="#br0" timeOffset="321766.594">20467 17517 608 0,'-18'-35'54'16,"4"-3"-14"-16,6 5 4 16,8 6-9-16,0 4-12 15,15 3-4-15,7 6-8 16,15 3-8-16,8 6-1 0,5 5-1 15,6 0 1-15,1 6-2 16,-5 13 2-16,-5 4-4 16,-9 5 2-16,-11 1-3 15,-10 1 3-15,-13-3 0 0,-4-1-3 16,-18-2 4-16,-12-1 1 16,-11-5 1-16,-8-1 1 15,-4-2-1-15,6 0-3 16,6-9 0-16,11 1-15 15,16-7-25-15,14 0-43 16,10-7-60-16,23-11-232 16</inkml:trace>
  <inkml:trace contextRef="#ctx0" brushRef="#br0" timeOffset="322079.0882">21260 17266 664 0,'-5'-12'77'0,"-2"1"-12"16,2 8-4-16,1 3-33 15,-2 12-14-15,1 15-12 16,0 13 1-16,-1 11-2 15,-2 19 6-15,0 9-4 16,-1 16 4-16,4 10-1 0,-4-1-3 16,9-3-1-16,0-5-1 15,14-15-6-15,11-15-33 16,13-22-16-16,11-17-33 16,8-16-25-16,11-13-100 0</inkml:trace>
  <inkml:trace contextRef="#ctx0" brushRef="#br0" timeOffset="322876.0283">21508 17561 608 0,'-2'0'45'16,"0"-8"30"-16,2 6-1 16,0 2-23-16,4 0-17 15,9 11-26-15,3 7-3 16,7 5 4-16,1 7-3 0,5 4-3 16,1 2-2-16,-3 2 2 15,2-3-4-15,-6-1-7 16,-2-4-31-16,-2-9-55 15,-9-9-144-15</inkml:trace>
  <inkml:trace contextRef="#ctx0" brushRef="#br0" timeOffset="323047.891">21830 17641 756 0,'-9'-3'54'16,"-4"3"-10"-16,-1 10-35 15,-6 12-10-15,-2 13 6 16,-5 4-1-16,-2 5-2 16,3 5-1-16,1-3-1 15,8-7-22-15,9-6-78 0,8-16-175 16</inkml:trace>
  <inkml:trace contextRef="#ctx0" brushRef="#br0" timeOffset="323454.1173">22222 17542 707 0,'-21'-1'26'0,"7"-6"21"0,7 5-16 16,1 2-16-16,6 2-10 15,0 8-8-15,9 4 2 16,11 1 5-16,2 3 4 16,7 2-1-16,3-1-2 15,0-1-3-15,2-4 3 0,-1 0-4 16,-5-3-1-16,-7-4 1 16,-2 0 0-16,-7-2 7 15,-6 1 1-15,-2 2 0 16,-4 2-5-16,-6 2 2 15,-9 4 5-15,-5 2-1 0,-1 4-2 16,-6-1-1-16,-1 2 0 16,-3-2-5-16,2 3 0 15,0-3-3-15,6-3 3 16,4-6-23-16,6-1-33 16,7-11-22-16,6 0-155 0</inkml:trace>
  <inkml:trace contextRef="#ctx0" brushRef="#br0" timeOffset="323657.2707">22627 17953 731 0,'-20'8'53'0,"-7"1"-19"15,-5 6 10-15,-11 3-33 16,-6 3 5-16,0 0-7 0,-4 3-7 15,8-1-1-15,5-4-11 16,15-6-44-16,11-8-118 16,14-5-229-16</inkml:trace>
  <inkml:trace contextRef="#ctx0" brushRef="#br0" timeOffset="324047.8245">22889 17599 714 0,'3'-5'65'0,"-3"-1"1"16,0 6-18-16,4 0-26 16,-4 17-15-16,0 6-2 0,0 11 3 15,0 9 1-15,0 7-2 16,3 5-4-16,-3 2 0 15,1-4-3-15,3-4 1 16,-2-5 1-16,1-10-14 16,0-11-15-16,4-8-21 0,7-12-47 15,-1-3-85-15,4-18-279 16</inkml:trace>
  <inkml:trace contextRef="#ctx0" brushRef="#br0" timeOffset="324204.0731">23001 17846 616 0,'0'-3'47'16,"0"3"10"-16,17 0-22 15,8 0-1-15,8 0-20 16,5 0-12-16,3 0-1 0,0-8-64 16,-2-7-171-16</inkml:trace>
  <inkml:trace contextRef="#ctx0" brushRef="#br0" timeOffset="324485.4149">23103 17334 759 0,'-6'-11'31'0,"6"2"30"16,13 6-30-16,14 3-18 15,13 12 16-15,11 11-6 16,10 15-6-16,14 10-7 16,0 12-2-16,-6 14 0 15,-8 13-4-15,-15 9-1 0,-21 8-2 16,-23 3 0-16,-8 0 1 16,-27-5 0-16,-9-15-10 15,-9-12-25-15,0-15-15 16,3-20-54-16,6-26-237 15</inkml:trace>
  <inkml:trace contextRef="#ctx0" brushRef="#br0" timeOffset="324938.519">24195 17890 760 0,'2'0'47'0,"20"-5"-10"16,13-4 11-16,10 3-23 16,5-1-9-16,5 4-11 0,-1 3-4 15,-3 0-11 1,-10 0-40-16,-10-7-136 0,-13-3-346 16</inkml:trace>
  <inkml:trace contextRef="#ctx0" brushRef="#br0" timeOffset="325126.042">24509 17698 411 0,'-7'-7'364'15,"-1"-1"-297"-15,6 5 0 16,2 3-30-16,0 12-26 0,0 15-11 16,0 10-3-16,2 13 3 15,4 11 1-15,-2 9-1 16,-1 3-18-16,-1-6-28 15,0-9-53-15,3-19-256 16</inkml:trace>
  <inkml:trace contextRef="#ctx0" brushRef="#br0" timeOffset="325344.7411">25215 17598 885 0,'0'-4'16'0,"8"6"11"16,-8 22-27-16,-10 14-1 15,-1 18 2-15,-3 10 0 16,-3 5-1-16,3 4-1 0,-2 0 1 16,0-7-17-16,-1-17-71 15,5-15-200-15</inkml:trace>
  <inkml:trace contextRef="#ctx0" brushRef="#br0" timeOffset="325641.5927">25162 17586 691 0,'-7'-28'68'0,"6"6"-7"16,1 5-31-16,8 6-20 15,9 2-9-15,2 6-2 0,3 3 3 16,5 0-3-16,0 3-1 16,9 9 1-16,1 3-1 15,9 5 4-15,0 1-26 16,-9 4-16-16,-4 3 3 0,-17 3 23 16,-14-1 7-16,-9 1 5 15,-23-5 2-15,-11-1 1 16,-5-5 13-16,3-4 9 15,3-4-8-15,10-6-10 16,12-6-4-16,17-2-37 0,6-17-160 16</inkml:trace>
  <inkml:trace contextRef="#ctx0" brushRef="#br0" timeOffset="325938.4543">26067 17264 777 0,'-10'-23'17'16,"3"4"38"-16,5 9-3 16,2 10-22-16,-4 11-14 15,1 20-15-15,-1 19-1 16,-2 16 2-16,-2 25-1 15,-5 15 3-15,-3 14-2 0,-3 6-1 16,0 1 2 0,4-6-3-16,7-10 2 0,8-22-29 15,15-19-50-15,20-25-111 16,17-30-192-16</inkml:trace>
  <inkml:trace contextRef="#ctx0" brushRef="#br0" timeOffset="326297.8296">26464 17570 755 0,'13'16'37'15,"8"1"-22"-15,8 11 11 16,5 8-4-16,6 9-5 15,-2-1-8-15,-1 5 1 16,-5-1-6-16,-3-3-3 16,-5-8-8-16,-9-9-37 0,-2-8-79 15,-4-16-103-15</inkml:trace>
  <inkml:trace contextRef="#ctx0" brushRef="#br0" timeOffset="326485.2746">26766 17608 760 0,'-7'0'79'15,"-3"8"-53"-15,0 12-20 16,-2 11-4-16,-5 14 3 16,-8 8 0-16,-3 8 3 0,-4 5-5 15,-5 2 0-15,-1-9-29 16,8-15-163-16</inkml:trace>
  <inkml:trace contextRef="#ctx0" brushRef="#br0" timeOffset="326813.377">27480 17581 874 0,'20'-1'24'0,"-18"-1"11"16,-2 0-22-16,-14 2-9 15,-9 11-3-15,-6 3 0 16,-9 4-1-16,-5 4 2 16,2-1-4-16,0 0 3 0,2-1 0 15,9-3 0-15,9-2-1 16,8-4 0-16,8-4 0 15,5 0-1-15,18-4-4 16,16-3 3-16,14 2 3 16,15-2 0-16,9 0-2 0,5 0 2 15,-1 0 0-15,-10 0-16 16,-10 0-53-16,-17 0-115 16</inkml:trace>
  <inkml:trace contextRef="#ctx0" brushRef="#br0" timeOffset="326969.629">27242 17945 364 0,'7'13'412'0,"29"-6"-378"16,15-2 27-16,11 1-45 0,12-1-11 16,5-3-2-16,-4-2-27 15,-2-11-126-15,-2-18-537 16</inkml:trace>
  <inkml:trace contextRef="#ctx0" brushRef="#br0" timeOffset="327250.8367">28203 17856 746 0,'2'0'86'0,"13"-7"-60"16,7-2 3-16,10 6-23 15,4-1-5-15,6 4-3 16,2-2-14-16,5-1-47 15,-1-6-71-15,-1-7-186 16</inkml:trace>
  <inkml:trace contextRef="#ctx0" brushRef="#br0" timeOffset="327500.8297">28569 17330 792 0,'-9'-8'15'0,"7"0"42"15,2 8-21-15,0 11-24 16,8 12-4-16,0 13 9 16,3 9-2-16,0 8-3 0,0 7-1 15,-4 6-6-15,-6 4-3 16,-1-2-2-16,0-1 1 16,0-6 1-16,-5-7-9 15,-2-10-19-15,0-11-19 16,3-12-50-16,2-17-113 0,2-4-335 15</inkml:trace>
  <inkml:trace contextRef="#ctx0" brushRef="#br0" timeOffset="327641.4404">28705 17730 667 0,'0'-7'177'15,"12"-8"-161"-15,15 8 5 16,8 7-18-16,6 0-3 15,2 0 0-15,1 0-5 16,-3 0-65-16,-5-9-129 16</inkml:trace>
  <inkml:trace contextRef="#ctx0" brushRef="#br0" timeOffset="327922.6703">28736 17080 726 0,'8'0'29'0,"31"15"3"16,12 10 20-16,16 16-15 0,10 15-7 16,5 18-2-16,-6 21-5 15,-4 15-3-15,-18 18-5 16,-25 8-3-16,-24 5-2 15,-19-4-7-15,-33-8 3 16,-18-15-6-16,-10-18 0 0,-2-14 0 16,0-18-24-16,11-19-25 15,11-25-20-15,18-20-138 16</inkml:trace>
  <inkml:trace contextRef="#ctx0" brushRef="#br0" timeOffset="328282.011">29917 17694 711 0,'-9'-2'89'0,"8"-12"-84"0,4 3 41 15,24 6-20-15,14-1-25 16,13 3 0-16,7-1-1 16,2-1-32-16,-7-1-161 15</inkml:trace>
  <inkml:trace contextRef="#ctx0" brushRef="#br0" timeOffset="328422.6363">29883 17893 759 0,'-7'22'40'0,"14"-22"-16"0,37 0-12 16,20 0-5-16,15 0-4 15,12-9-18-15,4-10-153 16</inkml:trace>
  <inkml:trace contextRef="#ctx0" brushRef="#br0" timeOffset="328844.4827">31144 17442 845 0,'-18'6'5'0,"-4"5"-2"15,-1 14 3-15,-3 7-3 16,0 13-3-16,-1 0 2 0,2 7 1 16,5 4-2-16,4-3 2 15,8-3-2-15,8-6-1 16,0-4 1-16,14-11-1 16,11-12 0-16,12-6 1 15,8-9 0-15,7-2 2 0,4-15-1 16,2-6 0-16,-9-8-3 15,-2-8 4-15,-13-6-1 16,-12-5 3-16,-17-2 0 16,-6-1-1-16,-23 5-2 0,-13 10-2 15,-10 7-1-15,-1 11 1 16,2 9-3-16,9 9-1 16,8 0-54-16,12 0-111 15,10 2-349-15</inkml:trace>
  <inkml:trace contextRef="#ctx0" brushRef="#br0" timeOffset="329188.2037">31758 17755 789 0,'2'0'31'0,"-1"-6"35"0,1 1-24 15,3-1-17-15,-5 3-1 16,1-1-8-16,-1 3-10 16,0 1-5-16,0-2 1 15,0 2 0-15,0 0 0 16,0 0 5-16,0 0 3 15,0 0-10-15,0 0 0 0,0 0 0 16,0 0 0-16,0 0 0 16,0 0 0-16,-9 0 0 15,-4 0-37-15,-5 0-15 16,-1 0-44-16,1-9-185 16</inkml:trace>
  <inkml:trace contextRef="#ctx0" brushRef="#br0" timeOffset="329688.1634">32129 17592 665 0,'7'0'7'16,"3"0"60"-16,-8 0-13 16,-2 2-37-16,-7 9-16 0,-5 10 3 15,-1 4-3-15,-4 9-1 16,1 5 1-16,1 4 2 15,7 1-4-15,1 1 3 16,7-3-3-16,0-7 2 0,10-7-1 16,14-4 0-16,5-10-1 15,8-7 3-15,6-7 1 16,6 0-3-16,0-3 2 16,-3-12 8-16,1-4 5 15,-6-7 0-15,-11-4-5 0,-9-5-4 16,-16-6 0-16,-7 2-4 15,-27-1-2-15,-8 5-3 16,-10 4 2-16,-4 9 2 16,5 10-1-16,5 7-13 15,7 3-39-15,15 2-80 16,8-3-155-16</inkml:trace>
  <inkml:trace contextRef="#ctx0" brushRef="#br0" timeOffset="330094.4265">32920 17544 676 0,'2'0'47'0,"-1"0"41"16,1 2-34-16,-2 3-30 15,2 6-13-15,-2 7 11 16,0 5-3-16,0 7-3 0,0 10 1 16,0 11-4-16,-5 6-5 15,-4 10-2-15,-2 2-3 16,0 6 0-16,1-2-2 16,2-3-1-16,1-15 0 15,5-21 0-15,-7-27 0 0,4-25-20 16</inkml:trace>
  <inkml:trace contextRef="#ctx0" brushRef="#br0" timeOffset="342579.1478">2092 8224 572 0,'-36'-12'27'0,"-4"-1"9"15,4 10-20-15,-5 3-10 16,0 1-3-16,-6 12-3 0,2 1 1 16,3 6 0-16,3 1-1 15,3 3 1-15,8 4-2 16,2 4 1-16,4-2-1 16,9 8 1-16,6 1-3 15,7 4 3-15,0 2-2 16,15 4 0-16,12 5 0 0,6 7 2 15,4 6 6-15,7 7 4 16,-2 8 6-16,6 7 3 16,-2 5 4-16,-1 8-4 15,-6 4-3-15,-5 6-3 16,-7 4-6-16,-11 5-2 0,-10 0-2 16,-6 0-2-16,-22-1 2 15,-12-2-1-15,-13-13 0 16,-6-8 0-16,-6-15-1 15,1-15 2-15,2-14 0 0,2-15 0 16,5-9 1-16,7-17-3 16,8-9 3-16,5-3-1 15,7-15 1-15,12-10-4 16,10-5-5-16,5-7 0 16,18 0-5-16,10 0-10 15,10 3-8-15,5 5 18 16,6 6 5-16,4 11 5 0,1 10 0 15,4 2-1-15,3 16 0 16,6 14 5-16,-1 14 3 16,5 12 1-16,-8 16 1 15,-3 15-3-15,-11 16 1 16,-13 15 0-16,-14 16-3 0,-16 12 1 16,-11 15-4-16,-9 8 2 15,-14 1-1-15,-6 4-2 16,1-2 0-16,2-7 1 15,8-13 1-15,7-8 4 0,10-13 0 16,8-17 1-16,22-16-1 16,21-20 0-16,20-20 3 15,18-19 12-15,21-19 3 16,8-17-11-16,5-5-9 16,-14-23-24-16,-27-19-134 15</inkml:trace>
  <inkml:trace contextRef="#ctx0" brushRef="#br0" timeOffset="371203.5764">14154 18026 522 0,'0'0'30'0,"-2"-4"-7"16,-6 1 26-16,3 1-19 16,-2 2-14-16,-8 0 0 15,3 0 7-15,-5 0 6 16,0 7 1-16,-3 2-3 0,2 0-7 16,-4 4-7-16,0-1-4 15,-5 4-7-15,-3 2-1 16,-6 1 1-16,-5 4-1 15,-8-1 0-15,0 1-1 16,-6-2 2-16,0-1-1 16,-6 0 4-16,1-4 2 15,6-2-4-15,4-3-2 0,5-4 2 16,9-3-4-16,11-2 4 16,9-2-3-16,9 0 1 15,7-2 1-15,6-6-5 16,13-4-3-16,11 0 5 0,9-4-9 15,10-3-15-15,0 0-21 16,4-1-38-16,-4 1 5 16,-3-3-15-16,-4 3 5 15,-8-3 28-15,-5 2 22 16,-10-1 18-16,-7 4 23 0,-11 0 3 16,-1 1 38-16,-8 4 37 15,-12-1-11-15,-1 4 3 16,-4 1-11-16,-3 2-7 15,5 1-1-15,1 3-8 16,5 2-21-16,2 0-10 16,4 0-3-16,3 0-4 0,-2 9-2 15,0 5-1-15,-1 6-4 16,-4 7 3-16,0 8-5 16,-6 8 4-16,-2 5-2 15,-4 2 0-15,-2 0 1 0,3-4-1 16,4-4 0-16,5-10 2 15,11-7-2-15,6-6 0 16,16-6-3-16,15-8-1 16,17-5 4-16,9 0 5 15,11-7-3-15,6-5-2 0,0-3 2 16,-6-3-1-16,-14-3-20 16,-17-13-127-16</inkml:trace>
  <inkml:trace contextRef="#ctx0" brushRef="#br0" timeOffset="405484.5854">14868 18822 391 0,'-3'-4'97'15,"-7"-8"-68"-15,3 3 30 16,2-1-10-16,3 3-28 16,0 4-17-16,0-1 2 15,2-1-2-15,0 5-2 16,-1 0 1-16,1 0-5 0,0 0 3 16,3 0-2-16,6 0 1 15,8 4 2-15,3-3 2 16,6 2 2-16,8-2 0 15,1-1-3-15,9 0 0 16,4 0-1-16,3 0 0 16,8 0 0-16,4-7 0 0,5 0 2 15,6-3-1-15,6 2 1 16,7-3-2-16,1-1-1 16,3-1 0-16,3 1 1 15,1 1 0-15,0 2 0 16,2 0 0-16,1 0 1 15,4 2 2-15,0 0-5 0,6-2 2 16,-1-1-2-16,8-1 2 16,1-2-2-16,3 2 2 15,0 1-1-15,1-1 0 16,-1 0-2-16,-2 5 3 0,-5-3-1 16,0 3-1-16,-4-1 6 15,-3 3 5-15,-4 0 1 16,-4 4-2-16,-4-1-3 15,-5 1-2-15,-7 1-2 16,-4-1-1-16,-5 0-1 16,-7-1 1-16,-4-1-1 0,-5-2 3 15,-10 1 0-15,-4-2-1 16,-10 1-1-16,-9 1 0 16,-5-1-2-16,-12 2-7 15,-6 2-44-15,-18-1-47 16,-12-3-29-16,-16-5-197 0</inkml:trace>
  <inkml:trace contextRef="#ctx0" brushRef="#br0" timeOffset="406172.0483">15214 18822 556 0,'-10'6'12'0,"5"-6"-7"16,5 0-8-16,10 0 0 16,14 0 3-16,8-2-3 15,7-6 4-15,6 2 3 16,2-1-4-16,5 2 2 0,3 0-2 16,6 1 2-16,4 0 2 15,7-1 0-15,3 0 1 16,8-2-2-16,3-3 0 15,6 2-1-15,5 0 3 16,1-2 5-16,4-1-4 0,3 3-2 16,-1-2-2-16,1 2 0 15,-3 1-2-15,0-1 1 16,1 3 2-16,-3 0-3 16,0 1 0-16,1 1 3 0,2-1-1 15,-1 2 1-15,-5 2-1 16,1 0-1-16,-4 0 1 15,-1 0-3-15,-3 0 2 16,-4 0-1-16,-1 0 0 16,-5-1 1-16,-2-2 1 15,-7 0 1-15,0-1 6 16,-5 1 3-16,-3-1-3 0,-4-1-3 16,-4 0 3-16,-6 0 2 15,-2-1 2-15,-7 1-1 16,-6 1 3-16,-6-1 2 15,-4-1-1-15,-5 3-1 16,-1 1-1-16,-4 1 1 0,-2-2-8 16,-5 3-5-16,-7-5-2 15,-4-20-50-15,-21-23-208 16</inkml:trace>
  <inkml:trace contextRef="#ctx0" brushRef="#br0" timeOffset="418452.9751">31106 18591 601 0,'0'0'1'0,"4"-7"1"16,12 2-6-16,3 2 5 15,10-1 2-15,7 2-1 16,9 0 10-16,11 2 2 16,9 0 0-16,10 2-6 15,13 5-2-15,9 6-4 0,9-1-2 16,5 4 3-16,1 2-2 15,-3-2-2-15,-5 0 2 16,-5 0-3-16,-13-2 5 16,-7-3-4-16,-12 0 1 15,-12-3 1-15,-11 0-2 0,-10-4-16 16,-17-3-48-16,-13-1-67 16,-4-5-135-16</inkml:trace>
  <inkml:trace contextRef="#ctx0" brushRef="#br0" timeOffset="418812.2813">31275 18722 464 0,'0'1'7'16,"0"-1"-5"-16,11 0-2 15,9 3 6-15,11-2 19 16,9 0 20-16,13 1 4 15,10 2-20-15,13 2-3 0,14 1-8 16,11-1-6-16,9 7-1 16,0 1-6-16,4 1-4 15,-6-5-1-15,-13-6-3 16,-17-10-79-16,-16-37-291 16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emf"/><Relationship Id="rId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886200" y="2549769"/>
            <a:ext cx="8016631" cy="179363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Relationship </a:t>
            </a:r>
            <a:r>
              <a:rPr lang="en-US" sz="2400" dirty="0"/>
              <a:t>between dependent and independent variable</a:t>
            </a:r>
            <a:endParaRPr lang="en-US" sz="2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62480" y="910080"/>
              <a:ext cx="10067040" cy="3507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0240" y="899280"/>
                <a:ext cx="10089720" cy="35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744000" y="749880"/>
              <a:ext cx="7999920" cy="35503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0680" y="741600"/>
                <a:ext cx="8021520" cy="357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282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9151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62480" y="910080"/>
              <a:ext cx="10067040" cy="3507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0240" y="899280"/>
                <a:ext cx="10089720" cy="35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802080" y="1683720"/>
              <a:ext cx="7861680" cy="4523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9120" y="1669320"/>
                <a:ext cx="7890120" cy="455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536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62480" y="910080"/>
              <a:ext cx="10067040" cy="3507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0240" y="899280"/>
                <a:ext cx="10089720" cy="35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3035160" y="908640"/>
              <a:ext cx="8424720" cy="4071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3280" y="896400"/>
                <a:ext cx="8448840" cy="409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431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3880" y="1082520"/>
              <a:ext cx="11394000" cy="5695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9840" y="1068120"/>
                <a:ext cx="11420280" cy="572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88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886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Relationship between dependent and independent variable</a:t>
            </a:r>
            <a:endParaRPr lang="en-IN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179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2147</TotalTime>
  <Words>53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Office Theme</vt:lpstr>
      <vt:lpstr>Relationship between dependent and independent variable</vt:lpstr>
      <vt:lpstr>Relationship between dependent and independent variable</vt:lpstr>
      <vt:lpstr>Relationship between dependent and independent variable</vt:lpstr>
      <vt:lpstr>Relationship between dependent and independent variable</vt:lpstr>
      <vt:lpstr>Relationship between dependent and independent variable</vt:lpstr>
      <vt:lpstr>Relationship between dependent and independent variable</vt:lpstr>
      <vt:lpstr>Relationship between dependent and independent variable</vt:lpstr>
      <vt:lpstr>Relationship between dependent and independent variable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238</cp:revision>
  <dcterms:created xsi:type="dcterms:W3CDTF">2018-10-16T06:13:57Z</dcterms:created>
  <dcterms:modified xsi:type="dcterms:W3CDTF">2019-05-24T10:13:25Z</dcterms:modified>
</cp:coreProperties>
</file>

<file path=docProps/thumbnail.jpeg>
</file>